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4" r:id="rId5"/>
    <p:sldId id="275" r:id="rId6"/>
    <p:sldId id="273" r:id="rId7"/>
    <p:sldId id="259" r:id="rId8"/>
    <p:sldId id="260" r:id="rId9"/>
    <p:sldId id="271" r:id="rId10"/>
    <p:sldId id="272" r:id="rId11"/>
    <p:sldId id="27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/kJhS37c4vBcC/NFgTrlo/E+A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astern Connexion" userId="2b6348bbbd177159" providerId="LiveId" clId="{3D7F73F6-682F-4353-85AE-B66D7363F142}"/>
    <pc:docChg chg="undo redo custSel addSld delSld modSld">
      <pc:chgData name="Eastern Connexion" userId="2b6348bbbd177159" providerId="LiveId" clId="{3D7F73F6-682F-4353-85AE-B66D7363F142}" dt="2022-11-20T04:49:29.779" v="4352" actId="14100"/>
      <pc:docMkLst>
        <pc:docMk/>
      </pc:docMkLst>
      <pc:sldChg chg="delSp modSp mod">
        <pc:chgData name="Eastern Connexion" userId="2b6348bbbd177159" providerId="LiveId" clId="{3D7F73F6-682F-4353-85AE-B66D7363F142}" dt="2022-11-16T09:15:16.570" v="106"/>
        <pc:sldMkLst>
          <pc:docMk/>
          <pc:sldMk cId="0" sldId="256"/>
        </pc:sldMkLst>
        <pc:spChg chg="mod">
          <ac:chgData name="Eastern Connexion" userId="2b6348bbbd177159" providerId="LiveId" clId="{3D7F73F6-682F-4353-85AE-B66D7363F142}" dt="2022-11-16T09:15:16.570" v="10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Eastern Connexion" userId="2b6348bbbd177159" providerId="LiveId" clId="{3D7F73F6-682F-4353-85AE-B66D7363F142}" dt="2022-11-16T09:14:56.239" v="105" actId="27636"/>
          <ac:spMkLst>
            <pc:docMk/>
            <pc:sldMk cId="0" sldId="256"/>
            <ac:spMk id="87" creationId="{00000000-0000-0000-0000-000000000000}"/>
          </ac:spMkLst>
        </pc:spChg>
        <pc:picChg chg="del">
          <ac:chgData name="Eastern Connexion" userId="2b6348bbbd177159" providerId="LiveId" clId="{3D7F73F6-682F-4353-85AE-B66D7363F142}" dt="2022-11-16T09:14:17.470" v="58" actId="478"/>
          <ac:picMkLst>
            <pc:docMk/>
            <pc:sldMk cId="0" sldId="256"/>
            <ac:picMk id="89" creationId="{00000000-0000-0000-0000-000000000000}"/>
          </ac:picMkLst>
        </pc:picChg>
      </pc:sldChg>
      <pc:sldChg chg="modSp mod">
        <pc:chgData name="Eastern Connexion" userId="2b6348bbbd177159" providerId="LiveId" clId="{3D7F73F6-682F-4353-85AE-B66D7363F142}" dt="2022-11-18T09:20:44.904" v="4127" actId="20577"/>
        <pc:sldMkLst>
          <pc:docMk/>
          <pc:sldMk cId="0" sldId="257"/>
        </pc:sldMkLst>
        <pc:spChg chg="mod">
          <ac:chgData name="Eastern Connexion" userId="2b6348bbbd177159" providerId="LiveId" clId="{3D7F73F6-682F-4353-85AE-B66D7363F142}" dt="2022-11-17T10:38:18.616" v="2012" actId="20577"/>
          <ac:spMkLst>
            <pc:docMk/>
            <pc:sldMk cId="0" sldId="257"/>
            <ac:spMk id="94" creationId="{00000000-0000-0000-0000-000000000000}"/>
          </ac:spMkLst>
        </pc:spChg>
        <pc:spChg chg="mod">
          <ac:chgData name="Eastern Connexion" userId="2b6348bbbd177159" providerId="LiveId" clId="{3D7F73F6-682F-4353-85AE-B66D7363F142}" dt="2022-11-18T09:20:44.904" v="4127" actId="20577"/>
          <ac:spMkLst>
            <pc:docMk/>
            <pc:sldMk cId="0" sldId="257"/>
            <ac:spMk id="95" creationId="{00000000-0000-0000-0000-000000000000}"/>
          </ac:spMkLst>
        </pc:spChg>
      </pc:sldChg>
      <pc:sldChg chg="addSp delSp modSp mod">
        <pc:chgData name="Eastern Connexion" userId="2b6348bbbd177159" providerId="LiveId" clId="{3D7F73F6-682F-4353-85AE-B66D7363F142}" dt="2022-11-18T03:02:59.982" v="2534" actId="1076"/>
        <pc:sldMkLst>
          <pc:docMk/>
          <pc:sldMk cId="0" sldId="258"/>
        </pc:sldMkLst>
        <pc:spChg chg="add mod">
          <ac:chgData name="Eastern Connexion" userId="2b6348bbbd177159" providerId="LiveId" clId="{3D7F73F6-682F-4353-85AE-B66D7363F142}" dt="2022-11-17T09:23:37.446" v="916" actId="1036"/>
          <ac:spMkLst>
            <pc:docMk/>
            <pc:sldMk cId="0" sldId="258"/>
            <ac:spMk id="4" creationId="{EED8447B-E88D-5678-F651-5A1F9AACC351}"/>
          </ac:spMkLst>
        </pc:spChg>
        <pc:spChg chg="add mod">
          <ac:chgData name="Eastern Connexion" userId="2b6348bbbd177159" providerId="LiveId" clId="{3D7F73F6-682F-4353-85AE-B66D7363F142}" dt="2022-11-18T03:02:59.982" v="2534" actId="1076"/>
          <ac:spMkLst>
            <pc:docMk/>
            <pc:sldMk cId="0" sldId="258"/>
            <ac:spMk id="5" creationId="{D779CADB-CBF4-DCD0-3CC8-DEDAA6CDB238}"/>
          </ac:spMkLst>
        </pc:spChg>
        <pc:spChg chg="mod">
          <ac:chgData name="Eastern Connexion" userId="2b6348bbbd177159" providerId="LiveId" clId="{3D7F73F6-682F-4353-85AE-B66D7363F142}" dt="2022-11-17T03:20:53.135" v="369" actId="20577"/>
          <ac:spMkLst>
            <pc:docMk/>
            <pc:sldMk cId="0" sldId="258"/>
            <ac:spMk id="102" creationId="{00000000-0000-0000-0000-000000000000}"/>
          </ac:spMkLst>
        </pc:spChg>
        <pc:spChg chg="del">
          <ac:chgData name="Eastern Connexion" userId="2b6348bbbd177159" providerId="LiveId" clId="{3D7F73F6-682F-4353-85AE-B66D7363F142}" dt="2022-11-16T09:15:40.731" v="108" actId="478"/>
          <ac:spMkLst>
            <pc:docMk/>
            <pc:sldMk cId="0" sldId="258"/>
            <ac:spMk id="103" creationId="{00000000-0000-0000-0000-000000000000}"/>
          </ac:spMkLst>
        </pc:spChg>
        <pc:spChg chg="del">
          <ac:chgData name="Eastern Connexion" userId="2b6348bbbd177159" providerId="LiveId" clId="{3D7F73F6-682F-4353-85AE-B66D7363F142}" dt="2022-11-16T09:15:42.637" v="109" actId="478"/>
          <ac:spMkLst>
            <pc:docMk/>
            <pc:sldMk cId="0" sldId="258"/>
            <ac:spMk id="104" creationId="{00000000-0000-0000-0000-000000000000}"/>
          </ac:spMkLst>
        </pc:spChg>
        <pc:picChg chg="add mod">
          <ac:chgData name="Eastern Connexion" userId="2b6348bbbd177159" providerId="LiveId" clId="{3D7F73F6-682F-4353-85AE-B66D7363F142}" dt="2022-11-17T09:23:49.675" v="930" actId="1035"/>
          <ac:picMkLst>
            <pc:docMk/>
            <pc:sldMk cId="0" sldId="258"/>
            <ac:picMk id="2" creationId="{9B2DFDDF-810A-55C6-7652-9901283B2202}"/>
          </ac:picMkLst>
        </pc:picChg>
        <pc:picChg chg="add mod">
          <ac:chgData name="Eastern Connexion" userId="2b6348bbbd177159" providerId="LiveId" clId="{3D7F73F6-682F-4353-85AE-B66D7363F142}" dt="2022-11-17T09:23:49.675" v="930" actId="1035"/>
          <ac:picMkLst>
            <pc:docMk/>
            <pc:sldMk cId="0" sldId="258"/>
            <ac:picMk id="3" creationId="{C0CBA50D-8CD5-FCDC-B976-A111BA3B092B}"/>
          </ac:picMkLst>
        </pc:picChg>
      </pc:sldChg>
      <pc:sldChg chg="addSp delSp modSp mod">
        <pc:chgData name="Eastern Connexion" userId="2b6348bbbd177159" providerId="LiveId" clId="{3D7F73F6-682F-4353-85AE-B66D7363F142}" dt="2022-11-19T04:49:38.019" v="4337" actId="1036"/>
        <pc:sldMkLst>
          <pc:docMk/>
          <pc:sldMk cId="0" sldId="259"/>
        </pc:sldMkLst>
        <pc:spChg chg="add mod">
          <ac:chgData name="Eastern Connexion" userId="2b6348bbbd177159" providerId="LiveId" clId="{3D7F73F6-682F-4353-85AE-B66D7363F142}" dt="2022-11-18T06:39:35.194" v="3141" actId="1036"/>
          <ac:spMkLst>
            <pc:docMk/>
            <pc:sldMk cId="0" sldId="259"/>
            <ac:spMk id="6" creationId="{7841FA1E-6E39-C52A-8A58-B85FC90F4DF9}"/>
          </ac:spMkLst>
        </pc:spChg>
        <pc:spChg chg="add mod">
          <ac:chgData name="Eastern Connexion" userId="2b6348bbbd177159" providerId="LiveId" clId="{3D7F73F6-682F-4353-85AE-B66D7363F142}" dt="2022-11-18T06:39:43.870" v="3143" actId="1076"/>
          <ac:spMkLst>
            <pc:docMk/>
            <pc:sldMk cId="0" sldId="259"/>
            <ac:spMk id="7" creationId="{E44E8B8B-9BE1-BC1B-B413-149C1114F2F1}"/>
          </ac:spMkLst>
        </pc:spChg>
        <pc:spChg chg="add mod">
          <ac:chgData name="Eastern Connexion" userId="2b6348bbbd177159" providerId="LiveId" clId="{3D7F73F6-682F-4353-85AE-B66D7363F142}" dt="2022-11-18T06:40:10.408" v="3149" actId="692"/>
          <ac:spMkLst>
            <pc:docMk/>
            <pc:sldMk cId="0" sldId="259"/>
            <ac:spMk id="8" creationId="{9F2300D6-1EF6-680B-CA2F-D30B1CA98C3D}"/>
          </ac:spMkLst>
        </pc:spChg>
        <pc:spChg chg="add mod">
          <ac:chgData name="Eastern Connexion" userId="2b6348bbbd177159" providerId="LiveId" clId="{3D7F73F6-682F-4353-85AE-B66D7363F142}" dt="2022-11-18T06:40:18.448" v="3153" actId="1035"/>
          <ac:spMkLst>
            <pc:docMk/>
            <pc:sldMk cId="0" sldId="259"/>
            <ac:spMk id="9" creationId="{AB4433E9-0553-174C-7AC2-C8E8A9E25825}"/>
          </ac:spMkLst>
        </pc:spChg>
        <pc:spChg chg="add mod">
          <ac:chgData name="Eastern Connexion" userId="2b6348bbbd177159" providerId="LiveId" clId="{3D7F73F6-682F-4353-85AE-B66D7363F142}" dt="2022-11-18T09:56:12.386" v="4316" actId="20577"/>
          <ac:spMkLst>
            <pc:docMk/>
            <pc:sldMk cId="0" sldId="259"/>
            <ac:spMk id="13" creationId="{127F798A-2F61-BC69-D601-7C2058890A73}"/>
          </ac:spMkLst>
        </pc:spChg>
        <pc:spChg chg="mod">
          <ac:chgData name="Eastern Connexion" userId="2b6348bbbd177159" providerId="LiveId" clId="{3D7F73F6-682F-4353-85AE-B66D7363F142}" dt="2022-11-16T09:17:28.009" v="137" actId="20577"/>
          <ac:spMkLst>
            <pc:docMk/>
            <pc:sldMk cId="0" sldId="259"/>
            <ac:spMk id="110" creationId="{00000000-0000-0000-0000-000000000000}"/>
          </ac:spMkLst>
        </pc:spChg>
        <pc:spChg chg="mod">
          <ac:chgData name="Eastern Connexion" userId="2b6348bbbd177159" providerId="LiveId" clId="{3D7F73F6-682F-4353-85AE-B66D7363F142}" dt="2022-11-18T06:51:26.067" v="3260" actId="20577"/>
          <ac:spMkLst>
            <pc:docMk/>
            <pc:sldMk cId="0" sldId="259"/>
            <ac:spMk id="111" creationId="{00000000-0000-0000-0000-000000000000}"/>
          </ac:spMkLst>
        </pc:spChg>
        <pc:spChg chg="del">
          <ac:chgData name="Eastern Connexion" userId="2b6348bbbd177159" providerId="LiveId" clId="{3D7F73F6-682F-4353-85AE-B66D7363F142}" dt="2022-11-16T09:17:39.422" v="139" actId="478"/>
          <ac:spMkLst>
            <pc:docMk/>
            <pc:sldMk cId="0" sldId="259"/>
            <ac:spMk id="114" creationId="{00000000-0000-0000-0000-000000000000}"/>
          </ac:spMkLst>
        </pc:spChg>
        <pc:spChg chg="del">
          <ac:chgData name="Eastern Connexion" userId="2b6348bbbd177159" providerId="LiveId" clId="{3D7F73F6-682F-4353-85AE-B66D7363F142}" dt="2022-11-16T09:17:41.799" v="141" actId="478"/>
          <ac:spMkLst>
            <pc:docMk/>
            <pc:sldMk cId="0" sldId="259"/>
            <ac:spMk id="115" creationId="{00000000-0000-0000-0000-000000000000}"/>
          </ac:spMkLst>
        </pc:spChg>
        <pc:picChg chg="add mod">
          <ac:chgData name="Eastern Connexion" userId="2b6348bbbd177159" providerId="LiveId" clId="{3D7F73F6-682F-4353-85AE-B66D7363F142}" dt="2022-11-18T06:45:23.071" v="3216" actId="1076"/>
          <ac:picMkLst>
            <pc:docMk/>
            <pc:sldMk cId="0" sldId="259"/>
            <ac:picMk id="2" creationId="{0C643936-2BEE-9993-1535-40BE08B04C8B}"/>
          </ac:picMkLst>
        </pc:picChg>
        <pc:picChg chg="add del mod modCrop">
          <ac:chgData name="Eastern Connexion" userId="2b6348bbbd177159" providerId="LiveId" clId="{3D7F73F6-682F-4353-85AE-B66D7363F142}" dt="2022-11-18T06:37:19.416" v="3101" actId="478"/>
          <ac:picMkLst>
            <pc:docMk/>
            <pc:sldMk cId="0" sldId="259"/>
            <ac:picMk id="3" creationId="{5DE1A620-A644-060F-B993-2119BA71B0B4}"/>
          </ac:picMkLst>
        </pc:picChg>
        <pc:picChg chg="add mod modCrop">
          <ac:chgData name="Eastern Connexion" userId="2b6348bbbd177159" providerId="LiveId" clId="{3D7F73F6-682F-4353-85AE-B66D7363F142}" dt="2022-11-18T06:45:23.491" v="3217" actId="1076"/>
          <ac:picMkLst>
            <pc:docMk/>
            <pc:sldMk cId="0" sldId="259"/>
            <ac:picMk id="4" creationId="{DA25FBEC-FFDE-5BE0-8273-CE891D8AF732}"/>
          </ac:picMkLst>
        </pc:picChg>
        <pc:picChg chg="add mod">
          <ac:chgData name="Eastern Connexion" userId="2b6348bbbd177159" providerId="LiveId" clId="{3D7F73F6-682F-4353-85AE-B66D7363F142}" dt="2022-11-18T06:38:29.451" v="3107" actId="1076"/>
          <ac:picMkLst>
            <pc:docMk/>
            <pc:sldMk cId="0" sldId="259"/>
            <ac:picMk id="5" creationId="{33493F5E-46BB-3944-E528-8331C8F9164D}"/>
          </ac:picMkLst>
        </pc:picChg>
        <pc:picChg chg="del">
          <ac:chgData name="Eastern Connexion" userId="2b6348bbbd177159" providerId="LiveId" clId="{3D7F73F6-682F-4353-85AE-B66D7363F142}" dt="2022-11-16T09:17:40.269" v="140" actId="478"/>
          <ac:picMkLst>
            <pc:docMk/>
            <pc:sldMk cId="0" sldId="259"/>
            <ac:picMk id="113" creationId="{00000000-0000-0000-0000-000000000000}"/>
          </ac:picMkLst>
        </pc:picChg>
        <pc:picChg chg="del">
          <ac:chgData name="Eastern Connexion" userId="2b6348bbbd177159" providerId="LiveId" clId="{3D7F73F6-682F-4353-85AE-B66D7363F142}" dt="2022-11-16T09:17:43.030" v="142" actId="478"/>
          <ac:picMkLst>
            <pc:docMk/>
            <pc:sldMk cId="0" sldId="259"/>
            <ac:picMk id="116" creationId="{00000000-0000-0000-0000-000000000000}"/>
          </ac:picMkLst>
        </pc:picChg>
        <pc:picChg chg="del">
          <ac:chgData name="Eastern Connexion" userId="2b6348bbbd177159" providerId="LiveId" clId="{3D7F73F6-682F-4353-85AE-B66D7363F142}" dt="2022-11-16T09:17:43.608" v="143" actId="478"/>
          <ac:picMkLst>
            <pc:docMk/>
            <pc:sldMk cId="0" sldId="259"/>
            <ac:picMk id="117" creationId="{00000000-0000-0000-0000-000000000000}"/>
          </ac:picMkLst>
        </pc:picChg>
        <pc:cxnChg chg="add mod">
          <ac:chgData name="Eastern Connexion" userId="2b6348bbbd177159" providerId="LiveId" clId="{3D7F73F6-682F-4353-85AE-B66D7363F142}" dt="2022-11-19T04:49:38.019" v="4337" actId="1036"/>
          <ac:cxnSpMkLst>
            <pc:docMk/>
            <pc:sldMk cId="0" sldId="259"/>
            <ac:cxnSpMk id="11" creationId="{20BD47E1-9758-B404-FB1E-98F16F2CEF22}"/>
          </ac:cxnSpMkLst>
        </pc:cxnChg>
      </pc:sldChg>
      <pc:sldChg chg="addSp delSp modSp mod">
        <pc:chgData name="Eastern Connexion" userId="2b6348bbbd177159" providerId="LiveId" clId="{3D7F73F6-682F-4353-85AE-B66D7363F142}" dt="2022-11-19T04:49:15.843" v="4333" actId="1038"/>
        <pc:sldMkLst>
          <pc:docMk/>
          <pc:sldMk cId="0" sldId="260"/>
        </pc:sldMkLst>
        <pc:spChg chg="add mod">
          <ac:chgData name="Eastern Connexion" userId="2b6348bbbd177159" providerId="LiveId" clId="{3D7F73F6-682F-4353-85AE-B66D7363F142}" dt="2022-11-18T07:07:00.877" v="3740" actId="207"/>
          <ac:spMkLst>
            <pc:docMk/>
            <pc:sldMk cId="0" sldId="260"/>
            <ac:spMk id="2" creationId="{41DFAEF1-DCB3-924B-98DA-DC710D5FDDAB}"/>
          </ac:spMkLst>
        </pc:spChg>
        <pc:spChg chg="add mod">
          <ac:chgData name="Eastern Connexion" userId="2b6348bbbd177159" providerId="LiveId" clId="{3D7F73F6-682F-4353-85AE-B66D7363F142}" dt="2022-11-18T07:02:31.751" v="3556" actId="1036"/>
          <ac:spMkLst>
            <pc:docMk/>
            <pc:sldMk cId="0" sldId="260"/>
            <ac:spMk id="5" creationId="{79A20C47-A2AD-BE95-650E-B796ADF5D767}"/>
          </ac:spMkLst>
        </pc:spChg>
        <pc:spChg chg="add mod">
          <ac:chgData name="Eastern Connexion" userId="2b6348bbbd177159" providerId="LiveId" clId="{3D7F73F6-682F-4353-85AE-B66D7363F142}" dt="2022-11-19T04:49:15.843" v="4333" actId="1038"/>
          <ac:spMkLst>
            <pc:docMk/>
            <pc:sldMk cId="0" sldId="260"/>
            <ac:spMk id="7" creationId="{910AE409-3BFB-0E5D-37F9-601DF42A33EE}"/>
          </ac:spMkLst>
        </pc:spChg>
        <pc:spChg chg="add mod">
          <ac:chgData name="Eastern Connexion" userId="2b6348bbbd177159" providerId="LiveId" clId="{3D7F73F6-682F-4353-85AE-B66D7363F142}" dt="2022-11-18T07:06:46.681" v="3739" actId="207"/>
          <ac:spMkLst>
            <pc:docMk/>
            <pc:sldMk cId="0" sldId="260"/>
            <ac:spMk id="8" creationId="{13D5B517-F703-512C-5C9E-4D13C7C73368}"/>
          </ac:spMkLst>
        </pc:spChg>
        <pc:spChg chg="mod">
          <ac:chgData name="Eastern Connexion" userId="2b6348bbbd177159" providerId="LiveId" clId="{3D7F73F6-682F-4353-85AE-B66D7363F142}" dt="2022-11-18T06:54:09.304" v="3287" actId="20577"/>
          <ac:spMkLst>
            <pc:docMk/>
            <pc:sldMk cId="0" sldId="260"/>
            <ac:spMk id="122" creationId="{00000000-0000-0000-0000-000000000000}"/>
          </ac:spMkLst>
        </pc:spChg>
        <pc:spChg chg="del mod">
          <ac:chgData name="Eastern Connexion" userId="2b6348bbbd177159" providerId="LiveId" clId="{3D7F73F6-682F-4353-85AE-B66D7363F142}" dt="2022-11-18T06:52:23.478" v="3261" actId="478"/>
          <ac:spMkLst>
            <pc:docMk/>
            <pc:sldMk cId="0" sldId="260"/>
            <ac:spMk id="123" creationId="{00000000-0000-0000-0000-000000000000}"/>
          </ac:spMkLst>
        </pc:spChg>
        <pc:picChg chg="add mod">
          <ac:chgData name="Eastern Connexion" userId="2b6348bbbd177159" providerId="LiveId" clId="{3D7F73F6-682F-4353-85AE-B66D7363F142}" dt="2022-11-18T07:03:45.995" v="3563" actId="1076"/>
          <ac:picMkLst>
            <pc:docMk/>
            <pc:sldMk cId="0" sldId="260"/>
            <ac:picMk id="3" creationId="{D8DB98FA-3E1C-E67F-9E5B-52293D954F14}"/>
          </ac:picMkLst>
        </pc:picChg>
        <pc:picChg chg="del">
          <ac:chgData name="Eastern Connexion" userId="2b6348bbbd177159" providerId="LiveId" clId="{3D7F73F6-682F-4353-85AE-B66D7363F142}" dt="2022-11-16T09:18:23.959" v="155" actId="478"/>
          <ac:picMkLst>
            <pc:docMk/>
            <pc:sldMk cId="0" sldId="260"/>
            <ac:picMk id="125" creationId="{00000000-0000-0000-0000-000000000000}"/>
          </ac:picMkLst>
        </pc:picChg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61"/>
        </pc:sldMkLst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62"/>
        </pc:sldMkLst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63"/>
        </pc:sldMkLst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64"/>
        </pc:sldMkLst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65"/>
        </pc:sldMkLst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66"/>
        </pc:sldMkLst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67"/>
        </pc:sldMkLst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68"/>
        </pc:sldMkLst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69"/>
        </pc:sldMkLst>
      </pc:sldChg>
      <pc:sldChg chg="del">
        <pc:chgData name="Eastern Connexion" userId="2b6348bbbd177159" providerId="LiveId" clId="{3D7F73F6-682F-4353-85AE-B66D7363F142}" dt="2022-11-16T09:12:44.027" v="0" actId="47"/>
        <pc:sldMkLst>
          <pc:docMk/>
          <pc:sldMk cId="0" sldId="270"/>
        </pc:sldMkLst>
      </pc:sldChg>
      <pc:sldChg chg="addSp delSp modSp mod">
        <pc:chgData name="Eastern Connexion" userId="2b6348bbbd177159" providerId="LiveId" clId="{3D7F73F6-682F-4353-85AE-B66D7363F142}" dt="2022-11-18T07:34:54.316" v="4113" actId="20577"/>
        <pc:sldMkLst>
          <pc:docMk/>
          <pc:sldMk cId="0" sldId="271"/>
        </pc:sldMkLst>
        <pc:spChg chg="add mod">
          <ac:chgData name="Eastern Connexion" userId="2b6348bbbd177159" providerId="LiveId" clId="{3D7F73F6-682F-4353-85AE-B66D7363F142}" dt="2022-11-18T07:34:54.316" v="4113" actId="20577"/>
          <ac:spMkLst>
            <pc:docMk/>
            <pc:sldMk cId="0" sldId="271"/>
            <ac:spMk id="3" creationId="{A1A82F7E-D73B-2414-341A-F2DDC41378C1}"/>
          </ac:spMkLst>
        </pc:spChg>
        <pc:spChg chg="mod">
          <ac:chgData name="Eastern Connexion" userId="2b6348bbbd177159" providerId="LiveId" clId="{3D7F73F6-682F-4353-85AE-B66D7363F142}" dt="2022-11-18T07:25:55.667" v="3765" actId="20577"/>
          <ac:spMkLst>
            <pc:docMk/>
            <pc:sldMk cId="0" sldId="271"/>
            <ac:spMk id="219" creationId="{00000000-0000-0000-0000-000000000000}"/>
          </ac:spMkLst>
        </pc:spChg>
        <pc:picChg chg="add del">
          <ac:chgData name="Eastern Connexion" userId="2b6348bbbd177159" providerId="LiveId" clId="{3D7F73F6-682F-4353-85AE-B66D7363F142}" dt="2022-11-18T07:26:12.167" v="3767" actId="478"/>
          <ac:picMkLst>
            <pc:docMk/>
            <pc:sldMk cId="0" sldId="271"/>
            <ac:picMk id="2" creationId="{F0CBEE8F-32C9-DF1B-D969-374BFCBA821B}"/>
          </ac:picMkLst>
        </pc:picChg>
        <pc:picChg chg="del">
          <ac:chgData name="Eastern Connexion" userId="2b6348bbbd177159" providerId="LiveId" clId="{3D7F73F6-682F-4353-85AE-B66D7363F142}" dt="2022-11-16T09:18:28.541" v="156" actId="478"/>
          <ac:picMkLst>
            <pc:docMk/>
            <pc:sldMk cId="0" sldId="271"/>
            <ac:picMk id="221" creationId="{00000000-0000-0000-0000-000000000000}"/>
          </ac:picMkLst>
        </pc:picChg>
      </pc:sldChg>
      <pc:sldChg chg="modSp mod">
        <pc:chgData name="Eastern Connexion" userId="2b6348bbbd177159" providerId="LiveId" clId="{3D7F73F6-682F-4353-85AE-B66D7363F142}" dt="2022-11-18T09:41:34.673" v="4271" actId="114"/>
        <pc:sldMkLst>
          <pc:docMk/>
          <pc:sldMk cId="0" sldId="272"/>
        </pc:sldMkLst>
        <pc:spChg chg="mod">
          <ac:chgData name="Eastern Connexion" userId="2b6348bbbd177159" providerId="LiveId" clId="{3D7F73F6-682F-4353-85AE-B66D7363F142}" dt="2022-11-18T09:41:34.673" v="4271" actId="114"/>
          <ac:spMkLst>
            <pc:docMk/>
            <pc:sldMk cId="0" sldId="272"/>
            <ac:spMk id="227" creationId="{00000000-0000-0000-0000-000000000000}"/>
          </ac:spMkLst>
        </pc:spChg>
        <pc:spChg chg="mod">
          <ac:chgData name="Eastern Connexion" userId="2b6348bbbd177159" providerId="LiveId" clId="{3D7F73F6-682F-4353-85AE-B66D7363F142}" dt="2022-11-18T07:35:23.217" v="4115" actId="1076"/>
          <ac:spMkLst>
            <pc:docMk/>
            <pc:sldMk cId="0" sldId="272"/>
            <ac:spMk id="229" creationId="{00000000-0000-0000-0000-000000000000}"/>
          </ac:spMkLst>
        </pc:spChg>
      </pc:sldChg>
      <pc:sldChg chg="del">
        <pc:chgData name="Eastern Connexion" userId="2b6348bbbd177159" providerId="LiveId" clId="{3D7F73F6-682F-4353-85AE-B66D7363F142}" dt="2022-11-16T09:12:53.118" v="1" actId="47"/>
        <pc:sldMkLst>
          <pc:docMk/>
          <pc:sldMk cId="0" sldId="273"/>
        </pc:sldMkLst>
      </pc:sldChg>
      <pc:sldChg chg="addSp delSp modSp new mod">
        <pc:chgData name="Eastern Connexion" userId="2b6348bbbd177159" providerId="LiveId" clId="{3D7F73F6-682F-4353-85AE-B66D7363F142}" dt="2022-11-20T04:49:29.779" v="4352" actId="14100"/>
        <pc:sldMkLst>
          <pc:docMk/>
          <pc:sldMk cId="721239619" sldId="273"/>
        </pc:sldMkLst>
        <pc:spChg chg="mod">
          <ac:chgData name="Eastern Connexion" userId="2b6348bbbd177159" providerId="LiveId" clId="{3D7F73F6-682F-4353-85AE-B66D7363F142}" dt="2022-11-16T09:18:03.978" v="152" actId="20577"/>
          <ac:spMkLst>
            <pc:docMk/>
            <pc:sldMk cId="721239619" sldId="273"/>
            <ac:spMk id="2" creationId="{C8A64BB2-C431-C432-BE09-76DA96E58DA8}"/>
          </ac:spMkLst>
        </pc:spChg>
        <pc:spChg chg="mod">
          <ac:chgData name="Eastern Connexion" userId="2b6348bbbd177159" providerId="LiveId" clId="{3D7F73F6-682F-4353-85AE-B66D7363F142}" dt="2022-11-17T10:37:20.818" v="1994" actId="12"/>
          <ac:spMkLst>
            <pc:docMk/>
            <pc:sldMk cId="721239619" sldId="273"/>
            <ac:spMk id="3" creationId="{D85B991C-1F96-B909-BF77-E56E45211BB8}"/>
          </ac:spMkLst>
        </pc:spChg>
        <pc:spChg chg="add mod">
          <ac:chgData name="Eastern Connexion" userId="2b6348bbbd177159" providerId="LiveId" clId="{3D7F73F6-682F-4353-85AE-B66D7363F142}" dt="2022-11-16T09:17:56.212" v="145"/>
          <ac:spMkLst>
            <pc:docMk/>
            <pc:sldMk cId="721239619" sldId="273"/>
            <ac:spMk id="4" creationId="{8A15FCBB-9900-5DB8-BACC-70D28A729549}"/>
          </ac:spMkLst>
        </pc:spChg>
        <pc:spChg chg="add mod">
          <ac:chgData name="Eastern Connexion" userId="2b6348bbbd177159" providerId="LiveId" clId="{3D7F73F6-682F-4353-85AE-B66D7363F142}" dt="2022-11-18T06:17:39.440" v="2618" actId="1036"/>
          <ac:spMkLst>
            <pc:docMk/>
            <pc:sldMk cId="721239619" sldId="273"/>
            <ac:spMk id="12" creationId="{76ADC5F5-65FD-A8FB-8AE5-4EA7590695FF}"/>
          </ac:spMkLst>
        </pc:spChg>
        <pc:spChg chg="add mod">
          <ac:chgData name="Eastern Connexion" userId="2b6348bbbd177159" providerId="LiveId" clId="{3D7F73F6-682F-4353-85AE-B66D7363F142}" dt="2022-11-18T06:17:45.284" v="2625" actId="1036"/>
          <ac:spMkLst>
            <pc:docMk/>
            <pc:sldMk cId="721239619" sldId="273"/>
            <ac:spMk id="13" creationId="{5C14E08D-91BF-06C3-81D4-D45E544ACCDE}"/>
          </ac:spMkLst>
        </pc:spChg>
        <pc:spChg chg="add mod">
          <ac:chgData name="Eastern Connexion" userId="2b6348bbbd177159" providerId="LiveId" clId="{3D7F73F6-682F-4353-85AE-B66D7363F142}" dt="2022-11-17T10:12:13.313" v="1538" actId="571"/>
          <ac:spMkLst>
            <pc:docMk/>
            <pc:sldMk cId="721239619" sldId="273"/>
            <ac:spMk id="15" creationId="{FC70B85C-9F5A-FC94-44C2-78C9110BEE3F}"/>
          </ac:spMkLst>
        </pc:spChg>
        <pc:spChg chg="add mod">
          <ac:chgData name="Eastern Connexion" userId="2b6348bbbd177159" providerId="LiveId" clId="{3D7F73F6-682F-4353-85AE-B66D7363F142}" dt="2022-11-18T06:18:06.706" v="2648" actId="1035"/>
          <ac:spMkLst>
            <pc:docMk/>
            <pc:sldMk cId="721239619" sldId="273"/>
            <ac:spMk id="16" creationId="{1BACA79B-F746-5997-A19B-2112F38B2BF1}"/>
          </ac:spMkLst>
        </pc:spChg>
        <pc:spChg chg="add del mod">
          <ac:chgData name="Eastern Connexion" userId="2b6348bbbd177159" providerId="LiveId" clId="{3D7F73F6-682F-4353-85AE-B66D7363F142}" dt="2022-11-17T10:21:05.218" v="1595" actId="478"/>
          <ac:spMkLst>
            <pc:docMk/>
            <pc:sldMk cId="721239619" sldId="273"/>
            <ac:spMk id="22" creationId="{B3D24A4B-6890-1B71-25A4-8B3A1ABCAF82}"/>
          </ac:spMkLst>
        </pc:spChg>
        <pc:spChg chg="add del mod">
          <ac:chgData name="Eastern Connexion" userId="2b6348bbbd177159" providerId="LiveId" clId="{3D7F73F6-682F-4353-85AE-B66D7363F142}" dt="2022-11-17T10:27:23.281" v="1620"/>
          <ac:spMkLst>
            <pc:docMk/>
            <pc:sldMk cId="721239619" sldId="273"/>
            <ac:spMk id="31" creationId="{F280CA53-188C-CB4D-1970-F46C5B2CC8DF}"/>
          </ac:spMkLst>
        </pc:spChg>
        <pc:spChg chg="add mod">
          <ac:chgData name="Eastern Connexion" userId="2b6348bbbd177159" providerId="LiveId" clId="{3D7F73F6-682F-4353-85AE-B66D7363F142}" dt="2022-11-17T10:33:46.471" v="1775" actId="164"/>
          <ac:spMkLst>
            <pc:docMk/>
            <pc:sldMk cId="721239619" sldId="273"/>
            <ac:spMk id="32" creationId="{5E36DCFA-37CF-050B-C4EB-0416E67EE98B}"/>
          </ac:spMkLst>
        </pc:spChg>
        <pc:spChg chg="add mod">
          <ac:chgData name="Eastern Connexion" userId="2b6348bbbd177159" providerId="LiveId" clId="{3D7F73F6-682F-4353-85AE-B66D7363F142}" dt="2022-11-17T10:33:46.471" v="1775" actId="164"/>
          <ac:spMkLst>
            <pc:docMk/>
            <pc:sldMk cId="721239619" sldId="273"/>
            <ac:spMk id="33" creationId="{E81099F2-03EC-24B2-9A3E-93DA2D623FA6}"/>
          </ac:spMkLst>
        </pc:spChg>
        <pc:spChg chg="add mod">
          <ac:chgData name="Eastern Connexion" userId="2b6348bbbd177159" providerId="LiveId" clId="{3D7F73F6-682F-4353-85AE-B66D7363F142}" dt="2022-11-17T10:33:46.471" v="1775" actId="164"/>
          <ac:spMkLst>
            <pc:docMk/>
            <pc:sldMk cId="721239619" sldId="273"/>
            <ac:spMk id="34" creationId="{8B0C5A66-39A7-21C6-C492-22CEF09F06CF}"/>
          </ac:spMkLst>
        </pc:spChg>
        <pc:spChg chg="add mod">
          <ac:chgData name="Eastern Connexion" userId="2b6348bbbd177159" providerId="LiveId" clId="{3D7F73F6-682F-4353-85AE-B66D7363F142}" dt="2022-11-17T22:22:01.362" v="2402" actId="207"/>
          <ac:spMkLst>
            <pc:docMk/>
            <pc:sldMk cId="721239619" sldId="273"/>
            <ac:spMk id="44" creationId="{5694435E-0D57-4056-76A7-3127DDDC692B}"/>
          </ac:spMkLst>
        </pc:spChg>
        <pc:spChg chg="add mod">
          <ac:chgData name="Eastern Connexion" userId="2b6348bbbd177159" providerId="LiveId" clId="{3D7F73F6-682F-4353-85AE-B66D7363F142}" dt="2022-11-18T06:19:26.261" v="2665" actId="1036"/>
          <ac:spMkLst>
            <pc:docMk/>
            <pc:sldMk cId="721239619" sldId="273"/>
            <ac:spMk id="46" creationId="{533AE0AA-8C81-B57D-8DB2-9CE63DAD404D}"/>
          </ac:spMkLst>
        </pc:spChg>
        <pc:spChg chg="add mod">
          <ac:chgData name="Eastern Connexion" userId="2b6348bbbd177159" providerId="LiveId" clId="{3D7F73F6-682F-4353-85AE-B66D7363F142}" dt="2022-11-20T04:49:29.779" v="4352" actId="14100"/>
          <ac:spMkLst>
            <pc:docMk/>
            <pc:sldMk cId="721239619" sldId="273"/>
            <ac:spMk id="48" creationId="{746CD2A6-24DD-8BDD-C8DB-4DDB5B5C69E5}"/>
          </ac:spMkLst>
        </pc:spChg>
        <pc:grpChg chg="add mod ord">
          <ac:chgData name="Eastern Connexion" userId="2b6348bbbd177159" providerId="LiveId" clId="{3D7F73F6-682F-4353-85AE-B66D7363F142}" dt="2022-11-17T10:33:46.471" v="1775" actId="164"/>
          <ac:grpSpMkLst>
            <pc:docMk/>
            <pc:sldMk cId="721239619" sldId="273"/>
            <ac:grpSpMk id="19" creationId="{4FB8009A-FCD9-3D1C-4B13-47A1CDBA14F1}"/>
          </ac:grpSpMkLst>
        </pc:grpChg>
        <pc:grpChg chg="add mod">
          <ac:chgData name="Eastern Connexion" userId="2b6348bbbd177159" providerId="LiveId" clId="{3D7F73F6-682F-4353-85AE-B66D7363F142}" dt="2022-11-17T10:44:11.697" v="2280" actId="1038"/>
          <ac:grpSpMkLst>
            <pc:docMk/>
            <pc:sldMk cId="721239619" sldId="273"/>
            <ac:grpSpMk id="35" creationId="{8F6C37D1-6D07-BD0D-091F-EEE4A96BB896}"/>
          </ac:grpSpMkLst>
        </pc:grpChg>
        <pc:picChg chg="add mod modCrop">
          <ac:chgData name="Eastern Connexion" userId="2b6348bbbd177159" providerId="LiveId" clId="{3D7F73F6-682F-4353-85AE-B66D7363F142}" dt="2022-11-17T10:16:52.962" v="1573" actId="164"/>
          <ac:picMkLst>
            <pc:docMk/>
            <pc:sldMk cId="721239619" sldId="273"/>
            <ac:picMk id="6" creationId="{25D19782-9E8C-82DA-B9CA-D4DED0317786}"/>
          </ac:picMkLst>
        </pc:picChg>
        <pc:picChg chg="add mod">
          <ac:chgData name="Eastern Connexion" userId="2b6348bbbd177159" providerId="LiveId" clId="{3D7F73F6-682F-4353-85AE-B66D7363F142}" dt="2022-11-17T10:12:13.313" v="1538" actId="571"/>
          <ac:picMkLst>
            <pc:docMk/>
            <pc:sldMk cId="721239619" sldId="273"/>
            <ac:picMk id="14" creationId="{19501BAF-731F-1303-AB0F-D6977CC9AD77}"/>
          </ac:picMkLst>
        </pc:picChg>
        <pc:picChg chg="add mod modCrop">
          <ac:chgData name="Eastern Connexion" userId="2b6348bbbd177159" providerId="LiveId" clId="{3D7F73F6-682F-4353-85AE-B66D7363F142}" dt="2022-11-17T10:33:46.471" v="1775" actId="164"/>
          <ac:picMkLst>
            <pc:docMk/>
            <pc:sldMk cId="721239619" sldId="273"/>
            <ac:picMk id="17" creationId="{AF4F69EA-378F-C9F7-EAB5-CD260D3797EB}"/>
          </ac:picMkLst>
        </pc:picChg>
        <pc:picChg chg="add mod modCrop">
          <ac:chgData name="Eastern Connexion" userId="2b6348bbbd177159" providerId="LiveId" clId="{3D7F73F6-682F-4353-85AE-B66D7363F142}" dt="2022-11-17T10:43:53.545" v="2259" actId="1036"/>
          <ac:picMkLst>
            <pc:docMk/>
            <pc:sldMk cId="721239619" sldId="273"/>
            <ac:picMk id="18" creationId="{85F8A661-20A7-B959-82E7-03572B5B3A97}"/>
          </ac:picMkLst>
        </pc:picChg>
        <pc:picChg chg="add mod">
          <ac:chgData name="Eastern Connexion" userId="2b6348bbbd177159" providerId="LiveId" clId="{3D7F73F6-682F-4353-85AE-B66D7363F142}" dt="2022-11-17T10:33:46.471" v="1775" actId="164"/>
          <ac:picMkLst>
            <pc:docMk/>
            <pc:sldMk cId="721239619" sldId="273"/>
            <ac:picMk id="21" creationId="{04870AFD-A70E-5DF1-08E0-1B7340BF9FBD}"/>
          </ac:picMkLst>
        </pc:picChg>
        <pc:picChg chg="add mod">
          <ac:chgData name="Eastern Connexion" userId="2b6348bbbd177159" providerId="LiveId" clId="{3D7F73F6-682F-4353-85AE-B66D7363F142}" dt="2022-11-17T10:33:46.471" v="1775" actId="164"/>
          <ac:picMkLst>
            <pc:docMk/>
            <pc:sldMk cId="721239619" sldId="273"/>
            <ac:picMk id="23" creationId="{A3A42016-C797-7686-62A2-6BB60CC2F231}"/>
          </ac:picMkLst>
        </pc:picChg>
        <pc:picChg chg="add mod modCrop">
          <ac:chgData name="Eastern Connexion" userId="2b6348bbbd177159" providerId="LiveId" clId="{3D7F73F6-682F-4353-85AE-B66D7363F142}" dt="2022-11-17T10:43:04.624" v="2247" actId="1035"/>
          <ac:picMkLst>
            <pc:docMk/>
            <pc:sldMk cId="721239619" sldId="273"/>
            <ac:picMk id="30" creationId="{10942335-E178-C2BE-1E45-1BC1897E26CE}"/>
          </ac:picMkLst>
        </pc:picChg>
        <pc:picChg chg="add del mod">
          <ac:chgData name="Eastern Connexion" userId="2b6348bbbd177159" providerId="LiveId" clId="{3D7F73F6-682F-4353-85AE-B66D7363F142}" dt="2022-11-17T10:50:45.932" v="2296" actId="478"/>
          <ac:picMkLst>
            <pc:docMk/>
            <pc:sldMk cId="721239619" sldId="273"/>
            <ac:picMk id="36" creationId="{D9BE99DB-7F44-D294-A47C-8EEA4424811F}"/>
          </ac:picMkLst>
        </pc:picChg>
        <pc:picChg chg="add mod">
          <ac:chgData name="Eastern Connexion" userId="2b6348bbbd177159" providerId="LiveId" clId="{3D7F73F6-682F-4353-85AE-B66D7363F142}" dt="2022-11-17T10:51:12.583" v="2302" actId="1076"/>
          <ac:picMkLst>
            <pc:docMk/>
            <pc:sldMk cId="721239619" sldId="273"/>
            <ac:picMk id="37" creationId="{9EB3CC12-540E-5D84-F9A1-1EE247AE0CCC}"/>
          </ac:picMkLst>
        </pc:picChg>
        <pc:picChg chg="add mod">
          <ac:chgData name="Eastern Connexion" userId="2b6348bbbd177159" providerId="LiveId" clId="{3D7F73F6-682F-4353-85AE-B66D7363F142}" dt="2022-11-17T22:18:19.439" v="2365" actId="1076"/>
          <ac:picMkLst>
            <pc:docMk/>
            <pc:sldMk cId="721239619" sldId="273"/>
            <ac:picMk id="40" creationId="{358DAFC2-B841-B043-7281-D2AFB15C1D3E}"/>
          </ac:picMkLst>
        </pc:picChg>
        <pc:cxnChg chg="add mod">
          <ac:chgData name="Eastern Connexion" userId="2b6348bbbd177159" providerId="LiveId" clId="{3D7F73F6-682F-4353-85AE-B66D7363F142}" dt="2022-11-17T10:16:52.962" v="1573" actId="164"/>
          <ac:cxnSpMkLst>
            <pc:docMk/>
            <pc:sldMk cId="721239619" sldId="273"/>
            <ac:cxnSpMk id="8" creationId="{C792CD8C-7136-8FEE-1516-3F1D84E8703C}"/>
          </ac:cxnSpMkLst>
        </pc:cxnChg>
        <pc:cxnChg chg="add mod">
          <ac:chgData name="Eastern Connexion" userId="2b6348bbbd177159" providerId="LiveId" clId="{3D7F73F6-682F-4353-85AE-B66D7363F142}" dt="2022-11-17T10:16:52.962" v="1573" actId="164"/>
          <ac:cxnSpMkLst>
            <pc:docMk/>
            <pc:sldMk cId="721239619" sldId="273"/>
            <ac:cxnSpMk id="9" creationId="{49C31FDB-D9CE-B22C-3904-10C89B6FA934}"/>
          </ac:cxnSpMkLst>
        </pc:cxnChg>
        <pc:cxnChg chg="add mod">
          <ac:chgData name="Eastern Connexion" userId="2b6348bbbd177159" providerId="LiveId" clId="{3D7F73F6-682F-4353-85AE-B66D7363F142}" dt="2022-11-17T10:16:52.962" v="1573" actId="164"/>
          <ac:cxnSpMkLst>
            <pc:docMk/>
            <pc:sldMk cId="721239619" sldId="273"/>
            <ac:cxnSpMk id="10" creationId="{AE128DB0-1577-3270-559A-95E0F7FEE89D}"/>
          </ac:cxnSpMkLst>
        </pc:cxnChg>
        <pc:cxnChg chg="add del mod">
          <ac:chgData name="Eastern Connexion" userId="2b6348bbbd177159" providerId="LiveId" clId="{3D7F73F6-682F-4353-85AE-B66D7363F142}" dt="2022-11-17T10:22:05.471" v="1604" actId="478"/>
          <ac:cxnSpMkLst>
            <pc:docMk/>
            <pc:sldMk cId="721239619" sldId="273"/>
            <ac:cxnSpMk id="25" creationId="{F2555F23-234C-23ED-451A-79FC87668455}"/>
          </ac:cxnSpMkLst>
        </pc:cxnChg>
        <pc:cxnChg chg="add mod">
          <ac:chgData name="Eastern Connexion" userId="2b6348bbbd177159" providerId="LiveId" clId="{3D7F73F6-682F-4353-85AE-B66D7363F142}" dt="2022-11-17T10:33:46.471" v="1775" actId="164"/>
          <ac:cxnSpMkLst>
            <pc:docMk/>
            <pc:sldMk cId="721239619" sldId="273"/>
            <ac:cxnSpMk id="27" creationId="{5DE4BDFD-03EB-95EE-56DB-54B14D98F9C5}"/>
          </ac:cxnSpMkLst>
        </pc:cxnChg>
        <pc:cxnChg chg="add mod">
          <ac:chgData name="Eastern Connexion" userId="2b6348bbbd177159" providerId="LiveId" clId="{3D7F73F6-682F-4353-85AE-B66D7363F142}" dt="2022-11-17T10:33:46.471" v="1775" actId="164"/>
          <ac:cxnSpMkLst>
            <pc:docMk/>
            <pc:sldMk cId="721239619" sldId="273"/>
            <ac:cxnSpMk id="28" creationId="{CB7DA427-EE9B-3A7C-31E5-AD1D3506DCAC}"/>
          </ac:cxnSpMkLst>
        </pc:cxnChg>
        <pc:cxnChg chg="add mod">
          <ac:chgData name="Eastern Connexion" userId="2b6348bbbd177159" providerId="LiveId" clId="{3D7F73F6-682F-4353-85AE-B66D7363F142}" dt="2022-11-17T21:05:44.300" v="2306" actId="14100"/>
          <ac:cxnSpMkLst>
            <pc:docMk/>
            <pc:sldMk cId="721239619" sldId="273"/>
            <ac:cxnSpMk id="38" creationId="{AB3F5BD3-5F7F-30C5-8BFD-1F3B33B43107}"/>
          </ac:cxnSpMkLst>
        </pc:cxnChg>
        <pc:cxnChg chg="add mod">
          <ac:chgData name="Eastern Connexion" userId="2b6348bbbd177159" providerId="LiveId" clId="{3D7F73F6-682F-4353-85AE-B66D7363F142}" dt="2022-11-17T22:20:52.869" v="2384" actId="14100"/>
          <ac:cxnSpMkLst>
            <pc:docMk/>
            <pc:sldMk cId="721239619" sldId="273"/>
            <ac:cxnSpMk id="42" creationId="{A34F319D-FF75-8223-9BF2-809C11B82771}"/>
          </ac:cxnSpMkLst>
        </pc:cxnChg>
      </pc:sldChg>
      <pc:sldChg chg="del">
        <pc:chgData name="Eastern Connexion" userId="2b6348bbbd177159" providerId="LiveId" clId="{3D7F73F6-682F-4353-85AE-B66D7363F142}" dt="2022-11-16T09:12:53.118" v="1" actId="47"/>
        <pc:sldMkLst>
          <pc:docMk/>
          <pc:sldMk cId="0" sldId="274"/>
        </pc:sldMkLst>
      </pc:sldChg>
      <pc:sldChg chg="addSp delSp modSp new mod">
        <pc:chgData name="Eastern Connexion" userId="2b6348bbbd177159" providerId="LiveId" clId="{3D7F73F6-682F-4353-85AE-B66D7363F142}" dt="2022-11-18T09:58:31.716" v="4321" actId="20577"/>
        <pc:sldMkLst>
          <pc:docMk/>
          <pc:sldMk cId="2128238245" sldId="274"/>
        </pc:sldMkLst>
        <pc:spChg chg="mod">
          <ac:chgData name="Eastern Connexion" userId="2b6348bbbd177159" providerId="LiveId" clId="{3D7F73F6-682F-4353-85AE-B66D7363F142}" dt="2022-11-17T10:07:42.551" v="1344" actId="14100"/>
          <ac:spMkLst>
            <pc:docMk/>
            <pc:sldMk cId="2128238245" sldId="274"/>
            <ac:spMk id="2" creationId="{46DE7184-0B3B-19DB-CC76-10C9262D6BA5}"/>
          </ac:spMkLst>
        </pc:spChg>
        <pc:spChg chg="del">
          <ac:chgData name="Eastern Connexion" userId="2b6348bbbd177159" providerId="LiveId" clId="{3D7F73F6-682F-4353-85AE-B66D7363F142}" dt="2022-11-17T03:52:45.709" v="459" actId="478"/>
          <ac:spMkLst>
            <pc:docMk/>
            <pc:sldMk cId="2128238245" sldId="274"/>
            <ac:spMk id="3" creationId="{0744905F-4420-CDB7-DDC8-F07A2AB75187}"/>
          </ac:spMkLst>
        </pc:spChg>
        <pc:spChg chg="add mod">
          <ac:chgData name="Eastern Connexion" userId="2b6348bbbd177159" providerId="LiveId" clId="{3D7F73F6-682F-4353-85AE-B66D7363F142}" dt="2022-11-17T03:52:28.539" v="424"/>
          <ac:spMkLst>
            <pc:docMk/>
            <pc:sldMk cId="2128238245" sldId="274"/>
            <ac:spMk id="4" creationId="{28E4AB4E-1FEB-F6BE-C1B1-8DC5FF134C23}"/>
          </ac:spMkLst>
        </pc:spChg>
        <pc:spChg chg="add del mod">
          <ac:chgData name="Eastern Connexion" userId="2b6348bbbd177159" providerId="LiveId" clId="{3D7F73F6-682F-4353-85AE-B66D7363F142}" dt="2022-11-17T09:28:06.223" v="955" actId="478"/>
          <ac:spMkLst>
            <pc:docMk/>
            <pc:sldMk cId="2128238245" sldId="274"/>
            <ac:spMk id="11" creationId="{DDB17242-F55D-3CE4-34FF-0D135D8639F6}"/>
          </ac:spMkLst>
        </pc:spChg>
        <pc:spChg chg="add mod">
          <ac:chgData name="Eastern Connexion" userId="2b6348bbbd177159" providerId="LiveId" clId="{3D7F73F6-682F-4353-85AE-B66D7363F142}" dt="2022-11-17T22:32:51.538" v="2429" actId="14100"/>
          <ac:spMkLst>
            <pc:docMk/>
            <pc:sldMk cId="2128238245" sldId="274"/>
            <ac:spMk id="12" creationId="{75235AB3-1CB0-DC9E-CB88-C26505917D93}"/>
          </ac:spMkLst>
        </pc:spChg>
        <pc:spChg chg="add mod">
          <ac:chgData name="Eastern Connexion" userId="2b6348bbbd177159" providerId="LiveId" clId="{3D7F73F6-682F-4353-85AE-B66D7363F142}" dt="2022-11-18T09:58:31.716" v="4321" actId="20577"/>
          <ac:spMkLst>
            <pc:docMk/>
            <pc:sldMk cId="2128238245" sldId="274"/>
            <ac:spMk id="13" creationId="{FD0BDE72-7F19-4201-66B3-81155B9B9F27}"/>
          </ac:spMkLst>
        </pc:spChg>
        <pc:spChg chg="add mod">
          <ac:chgData name="Eastern Connexion" userId="2b6348bbbd177159" providerId="LiveId" clId="{3D7F73F6-682F-4353-85AE-B66D7363F142}" dt="2022-11-17T09:44:24.779" v="1168" actId="207"/>
          <ac:spMkLst>
            <pc:docMk/>
            <pc:sldMk cId="2128238245" sldId="274"/>
            <ac:spMk id="14" creationId="{E335BE78-A4DE-0BE2-ECE2-7A911940F3CE}"/>
          </ac:spMkLst>
        </pc:spChg>
        <pc:spChg chg="add mod">
          <ac:chgData name="Eastern Connexion" userId="2b6348bbbd177159" providerId="LiveId" clId="{3D7F73F6-682F-4353-85AE-B66D7363F142}" dt="2022-11-17T09:44:44.689" v="1174" actId="20577"/>
          <ac:spMkLst>
            <pc:docMk/>
            <pc:sldMk cId="2128238245" sldId="274"/>
            <ac:spMk id="15" creationId="{F5DF9929-A982-028B-5A25-3FFAF9E567FF}"/>
          </ac:spMkLst>
        </pc:spChg>
        <pc:spChg chg="add mod">
          <ac:chgData name="Eastern Connexion" userId="2b6348bbbd177159" providerId="LiveId" clId="{3D7F73F6-682F-4353-85AE-B66D7363F142}" dt="2022-11-17T09:44:18.721" v="1167" actId="207"/>
          <ac:spMkLst>
            <pc:docMk/>
            <pc:sldMk cId="2128238245" sldId="274"/>
            <ac:spMk id="16" creationId="{49D109DE-6A2F-6CC4-2432-2A588DAA04D5}"/>
          </ac:spMkLst>
        </pc:spChg>
        <pc:spChg chg="add mod">
          <ac:chgData name="Eastern Connexion" userId="2b6348bbbd177159" providerId="LiveId" clId="{3D7F73F6-682F-4353-85AE-B66D7363F142}" dt="2022-11-17T09:44:12.313" v="1166" actId="207"/>
          <ac:spMkLst>
            <pc:docMk/>
            <pc:sldMk cId="2128238245" sldId="274"/>
            <ac:spMk id="17" creationId="{75767DEE-FB5B-8EAC-F993-8532ACF9AE55}"/>
          </ac:spMkLst>
        </pc:spChg>
        <pc:spChg chg="add mod">
          <ac:chgData name="Eastern Connexion" userId="2b6348bbbd177159" providerId="LiveId" clId="{3D7F73F6-682F-4353-85AE-B66D7363F142}" dt="2022-11-17T09:40:08.289" v="1126" actId="14100"/>
          <ac:spMkLst>
            <pc:docMk/>
            <pc:sldMk cId="2128238245" sldId="274"/>
            <ac:spMk id="22" creationId="{3B64D6D4-8174-E9CB-A316-DD816AD0F21D}"/>
          </ac:spMkLst>
        </pc:spChg>
        <pc:spChg chg="add mod">
          <ac:chgData name="Eastern Connexion" userId="2b6348bbbd177159" providerId="LiveId" clId="{3D7F73F6-682F-4353-85AE-B66D7363F142}" dt="2022-11-18T09:47:23.204" v="4292" actId="207"/>
          <ac:spMkLst>
            <pc:docMk/>
            <pc:sldMk cId="2128238245" sldId="274"/>
            <ac:spMk id="23" creationId="{F1F6129B-3335-6E12-C23A-ED13E010D54C}"/>
          </ac:spMkLst>
        </pc:spChg>
        <pc:picChg chg="add mod">
          <ac:chgData name="Eastern Connexion" userId="2b6348bbbd177159" providerId="LiveId" clId="{3D7F73F6-682F-4353-85AE-B66D7363F142}" dt="2022-11-18T09:48:19.219" v="4301" actId="14100"/>
          <ac:picMkLst>
            <pc:docMk/>
            <pc:sldMk cId="2128238245" sldId="274"/>
            <ac:picMk id="5" creationId="{9E079062-F964-8739-A700-069CC218BD86}"/>
          </ac:picMkLst>
        </pc:picChg>
        <pc:picChg chg="add mod">
          <ac:chgData name="Eastern Connexion" userId="2b6348bbbd177159" providerId="LiveId" clId="{3D7F73F6-682F-4353-85AE-B66D7363F142}" dt="2022-11-18T09:48:09.423" v="4298" actId="1076"/>
          <ac:picMkLst>
            <pc:docMk/>
            <pc:sldMk cId="2128238245" sldId="274"/>
            <ac:picMk id="6" creationId="{3CB720D8-EECB-254A-13A0-8C96C7E6A65B}"/>
          </ac:picMkLst>
        </pc:picChg>
        <pc:picChg chg="add mod ord modCrop">
          <ac:chgData name="Eastern Connexion" userId="2b6348bbbd177159" providerId="LiveId" clId="{3D7F73F6-682F-4353-85AE-B66D7363F142}" dt="2022-11-18T09:48:27.195" v="4303" actId="14100"/>
          <ac:picMkLst>
            <pc:docMk/>
            <pc:sldMk cId="2128238245" sldId="274"/>
            <ac:picMk id="7" creationId="{7F395953-146E-B7EA-F822-C2589F2E47A4}"/>
          </ac:picMkLst>
        </pc:picChg>
        <pc:picChg chg="add mod">
          <ac:chgData name="Eastern Connexion" userId="2b6348bbbd177159" providerId="LiveId" clId="{3D7F73F6-682F-4353-85AE-B66D7363F142}" dt="2022-11-18T09:48:22.088" v="4302" actId="14100"/>
          <ac:picMkLst>
            <pc:docMk/>
            <pc:sldMk cId="2128238245" sldId="274"/>
            <ac:picMk id="8" creationId="{402AD120-AFFA-B951-7E7D-D919B140673D}"/>
          </ac:picMkLst>
        </pc:picChg>
        <pc:picChg chg="add mod">
          <ac:chgData name="Eastern Connexion" userId="2b6348bbbd177159" providerId="LiveId" clId="{3D7F73F6-682F-4353-85AE-B66D7363F142}" dt="2022-11-18T09:48:15.536" v="4300" actId="1076"/>
          <ac:picMkLst>
            <pc:docMk/>
            <pc:sldMk cId="2128238245" sldId="274"/>
            <ac:picMk id="9" creationId="{FC68FD9A-7FD0-EE5A-1DD5-634A5EB6FAC3}"/>
          </ac:picMkLst>
        </pc:picChg>
        <pc:picChg chg="add del mod">
          <ac:chgData name="Eastern Connexion" userId="2b6348bbbd177159" providerId="LiveId" clId="{3D7F73F6-682F-4353-85AE-B66D7363F142}" dt="2022-11-17T09:31:59.036" v="1023" actId="478"/>
          <ac:picMkLst>
            <pc:docMk/>
            <pc:sldMk cId="2128238245" sldId="274"/>
            <ac:picMk id="10" creationId="{7F264268-9BDD-56CF-56AA-44366C7E0772}"/>
          </ac:picMkLst>
        </pc:picChg>
        <pc:picChg chg="add mod">
          <ac:chgData name="Eastern Connexion" userId="2b6348bbbd177159" providerId="LiveId" clId="{3D7F73F6-682F-4353-85AE-B66D7363F142}" dt="2022-11-17T22:32:44.678" v="2428" actId="1038"/>
          <ac:picMkLst>
            <pc:docMk/>
            <pc:sldMk cId="2128238245" sldId="274"/>
            <ac:picMk id="18" creationId="{E3828071-E7E2-6760-38D8-810D3EB9C3BA}"/>
          </ac:picMkLst>
        </pc:picChg>
        <pc:picChg chg="add del">
          <ac:chgData name="Eastern Connexion" userId="2b6348bbbd177159" providerId="LiveId" clId="{3D7F73F6-682F-4353-85AE-B66D7363F142}" dt="2022-11-17T09:36:30.230" v="1050" actId="478"/>
          <ac:picMkLst>
            <pc:docMk/>
            <pc:sldMk cId="2128238245" sldId="274"/>
            <ac:picMk id="20" creationId="{A629A465-8EE2-F5DB-BB49-F8FA77BA60DB}"/>
          </ac:picMkLst>
        </pc:picChg>
        <pc:picChg chg="add mod">
          <ac:chgData name="Eastern Connexion" userId="2b6348bbbd177159" providerId="LiveId" clId="{3D7F73F6-682F-4353-85AE-B66D7363F142}" dt="2022-11-17T22:36:27.225" v="2457" actId="1036"/>
          <ac:picMkLst>
            <pc:docMk/>
            <pc:sldMk cId="2128238245" sldId="274"/>
            <ac:picMk id="21" creationId="{0028519F-7F69-6659-0D61-0CD9A0C09822}"/>
          </ac:picMkLst>
        </pc:picChg>
      </pc:sldChg>
      <pc:sldChg chg="addSp modSp new mod">
        <pc:chgData name="Eastern Connexion" userId="2b6348bbbd177159" providerId="LiveId" clId="{3D7F73F6-682F-4353-85AE-B66D7363F142}" dt="2022-11-18T07:10:44.301" v="3763" actId="20577"/>
        <pc:sldMkLst>
          <pc:docMk/>
          <pc:sldMk cId="1480476843" sldId="275"/>
        </pc:sldMkLst>
        <pc:spChg chg="mod">
          <ac:chgData name="Eastern Connexion" userId="2b6348bbbd177159" providerId="LiveId" clId="{3D7F73F6-682F-4353-85AE-B66D7363F142}" dt="2022-11-18T06:49:24.278" v="3219" actId="20577"/>
          <ac:spMkLst>
            <pc:docMk/>
            <pc:sldMk cId="1480476843" sldId="275"/>
            <ac:spMk id="2" creationId="{BC4E42DF-827F-EC81-41A2-EB8BF9EDF46C}"/>
          </ac:spMkLst>
        </pc:spChg>
        <pc:spChg chg="mod">
          <ac:chgData name="Eastern Connexion" userId="2b6348bbbd177159" providerId="LiveId" clId="{3D7F73F6-682F-4353-85AE-B66D7363F142}" dt="2022-11-18T07:10:44.301" v="3763" actId="20577"/>
          <ac:spMkLst>
            <pc:docMk/>
            <pc:sldMk cId="1480476843" sldId="275"/>
            <ac:spMk id="3" creationId="{C8F533B8-8775-515B-6CE5-97E2125A8B9B}"/>
          </ac:spMkLst>
        </pc:spChg>
        <pc:spChg chg="add mod">
          <ac:chgData name="Eastern Connexion" userId="2b6348bbbd177159" providerId="LiveId" clId="{3D7F73F6-682F-4353-85AE-B66D7363F142}" dt="2022-11-17T10:07:51.081" v="1345"/>
          <ac:spMkLst>
            <pc:docMk/>
            <pc:sldMk cId="1480476843" sldId="275"/>
            <ac:spMk id="4" creationId="{5D6902B9-3DB3-F08C-4FAE-62EBF1FE11C3}"/>
          </ac:spMkLst>
        </pc:spChg>
      </pc:sldChg>
      <pc:sldChg chg="modSp new mod">
        <pc:chgData name="Eastern Connexion" userId="2b6348bbbd177159" providerId="LiveId" clId="{3D7F73F6-682F-4353-85AE-B66D7363F142}" dt="2022-11-18T09:42:07.650" v="4279" actId="20577"/>
        <pc:sldMkLst>
          <pc:docMk/>
          <pc:sldMk cId="535757119" sldId="276"/>
        </pc:sldMkLst>
        <pc:spChg chg="mod">
          <ac:chgData name="Eastern Connexion" userId="2b6348bbbd177159" providerId="LiveId" clId="{3D7F73F6-682F-4353-85AE-B66D7363F142}" dt="2022-11-18T09:42:07.650" v="4279" actId="20577"/>
          <ac:spMkLst>
            <pc:docMk/>
            <pc:sldMk cId="535757119" sldId="276"/>
            <ac:spMk id="2" creationId="{3E0F3DA1-1234-03A7-1CC2-5DC29B155AC3}"/>
          </ac:spMkLst>
        </pc:spChg>
        <pc:spChg chg="mod">
          <ac:chgData name="Eastern Connexion" userId="2b6348bbbd177159" providerId="LiveId" clId="{3D7F73F6-682F-4353-85AE-B66D7363F142}" dt="2022-11-17T22:17:42.377" v="2361" actId="20577"/>
          <ac:spMkLst>
            <pc:docMk/>
            <pc:sldMk cId="535757119" sldId="276"/>
            <ac:spMk id="3" creationId="{7B55F032-0E54-EFEA-0E19-55F9B4D63DD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0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27164a23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627164a23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92300" y="0"/>
            <a:ext cx="1799700" cy="5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92300" y="0"/>
            <a:ext cx="1799700" cy="5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learn.org.nz/resources/1329-new-zealand-skin-cancer-statist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Kernel_density_estimation" TargetMode="External"/><Relationship Id="rId5" Type="http://schemas.openxmlformats.org/officeDocument/2006/relationships/hyperlink" Target="https://doi.org/10.1016/j.neucom.2022.04.065" TargetMode="External"/><Relationship Id="rId4" Type="http://schemas.openxmlformats.org/officeDocument/2006/relationships/hyperlink" Target="https://www.ncbi.nlm.nih.gov/books/NBK66034.1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incancer909.com/home/premalignant-lesions/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s://freepngimg.com/png/7847-folder-png-im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880843" y="1122363"/>
            <a:ext cx="1033523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002060"/>
                </a:solidFill>
              </a:rPr>
              <a:t>Impact of Quality of Image Database on AI Performance in Skin Cancer Detection</a:t>
            </a:r>
            <a:endParaRPr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1524000" y="363559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 err="1"/>
              <a:t>Yixuan</a:t>
            </a:r>
            <a:r>
              <a:rPr lang="en-US" sz="2800" dirty="0"/>
              <a:t> Li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8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Supervisor: Prof. Patrice Delmas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dirty="0"/>
              <a:t>22 November 2022</a:t>
            </a:r>
            <a:endParaRPr dirty="0"/>
          </a:p>
        </p:txBody>
      </p:sp>
      <p:sp>
        <p:nvSpPr>
          <p:cNvPr id="88" name="Google Shape;88;p1"/>
          <p:cNvSpPr/>
          <p:nvPr/>
        </p:nvSpPr>
        <p:spPr>
          <a:xfrm>
            <a:off x="1140903" y="3509963"/>
            <a:ext cx="9949343" cy="45719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Selected References:</a:t>
            </a: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1"/>
          </p:nvPr>
        </p:nvSpPr>
        <p:spPr>
          <a:xfrm>
            <a:off x="333225" y="1468582"/>
            <a:ext cx="11426400" cy="470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“New Zealand skin cancer statistics,” Science Learning Hub, </a:t>
            </a:r>
            <a:r>
              <a:rPr lang="en-US" sz="1400" dirty="0">
                <a:hlinkClick r:id="rId3"/>
              </a:rPr>
              <a:t>https://www.sciencelearn.org.nz/resources/1329-new-zealand-skin-cancer-statistics</a:t>
            </a:r>
            <a:r>
              <a:rPr lang="en-US" sz="1400" dirty="0"/>
              <a:t> (accessed Nov. 18, 2022)</a:t>
            </a:r>
          </a:p>
          <a:p>
            <a:pPr marL="7429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err="1"/>
              <a:t>Narayanamurthy</a:t>
            </a:r>
            <a:r>
              <a:rPr lang="en-US" sz="1400" dirty="0"/>
              <a:t>, Vigneswaran et.al., "Skin cancer detection using non-invasive techniques, "</a:t>
            </a:r>
            <a:r>
              <a:rPr lang="en-US" sz="1400" i="1" dirty="0"/>
              <a:t>RSC Adv., </a:t>
            </a:r>
            <a:r>
              <a:rPr lang="en-US" sz="1400" dirty="0"/>
              <a:t>Vol.8, issue 49, pp. 28095-28130, 2018. </a:t>
            </a:r>
            <a:r>
              <a:rPr lang="en-US" sz="1400" dirty="0" err="1"/>
              <a:t>doi</a:t>
            </a:r>
            <a:r>
              <a:rPr lang="en-US" sz="1400" dirty="0"/>
              <a:t> : 10.1039/C8RA04164D.</a:t>
            </a:r>
          </a:p>
          <a:p>
            <a:pPr marL="7429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“PDQ Adult Treatment Editorial Board, Melanoma Treatment (PDQ®): Health Professional Version, “ PDQ Cancer Information Summaries. </a:t>
            </a:r>
            <a:r>
              <a:rPr lang="en-US" sz="1400" dirty="0">
                <a:hlinkClick r:id="rId4"/>
              </a:rPr>
              <a:t>https://www.ncbi.nlm.nih.gov/books/NBK66034.1/</a:t>
            </a:r>
            <a:r>
              <a:rPr lang="en-US" sz="1400" dirty="0"/>
              <a:t> (accessed Nov. 18, 2022)</a:t>
            </a:r>
          </a:p>
          <a:p>
            <a:pPr marL="7429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S. </a:t>
            </a:r>
            <a:r>
              <a:rPr lang="en-US" sz="1400" dirty="0" err="1"/>
              <a:t>Niyas</a:t>
            </a:r>
            <a:r>
              <a:rPr lang="en-US" sz="1400" dirty="0"/>
              <a:t>, S.J. Pawan, M. Anand Kumar, </a:t>
            </a:r>
            <a:r>
              <a:rPr lang="en-US" sz="1400" dirty="0" err="1"/>
              <a:t>Jeny</a:t>
            </a:r>
            <a:r>
              <a:rPr lang="en-US" sz="1400" dirty="0"/>
              <a:t> </a:t>
            </a:r>
            <a:r>
              <a:rPr lang="en-US" sz="1400" dirty="0" err="1"/>
              <a:t>Rajan</a:t>
            </a:r>
            <a:r>
              <a:rPr lang="en-US" sz="1400" dirty="0"/>
              <a:t>, “Medical image segmentation with 3D convolutional neural networks: A survey,” </a:t>
            </a:r>
            <a:r>
              <a:rPr lang="en-US" sz="1400" i="1" dirty="0"/>
              <a:t>Neurocomputing</a:t>
            </a:r>
            <a:r>
              <a:rPr lang="en-US" sz="1400" dirty="0"/>
              <a:t>, Vol. 493, pp. 397-413, 2022. [online] Available: </a:t>
            </a:r>
            <a:r>
              <a:rPr lang="en-US" sz="1400" dirty="0">
                <a:hlinkClick r:id="rId5"/>
              </a:rPr>
              <a:t>https://doi.org/10.1016/j.neucom.2022.04.065</a:t>
            </a:r>
            <a:r>
              <a:rPr lang="en-US" sz="1400" dirty="0"/>
              <a:t>.</a:t>
            </a:r>
          </a:p>
          <a:p>
            <a:pPr marL="7429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err="1"/>
              <a:t>Esteva</a:t>
            </a:r>
            <a:r>
              <a:rPr lang="en-US" sz="1400" dirty="0"/>
              <a:t>, A., et al., “Dermatologist-level classification of skin cancer with deep neural networks,” </a:t>
            </a:r>
            <a:r>
              <a:rPr lang="en-US" sz="1400" i="1" dirty="0"/>
              <a:t>Nature</a:t>
            </a:r>
            <a:r>
              <a:rPr lang="en-US" sz="1400" dirty="0"/>
              <a:t>, vol. 542, pp. 115–118, 2017, https://doi.org/10.1038/nature21056</a:t>
            </a:r>
          </a:p>
          <a:p>
            <a:pPr marL="7429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7429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7429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7429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28" name="Google Shape;228;p12"/>
          <p:cNvSpPr/>
          <p:nvPr/>
        </p:nvSpPr>
        <p:spPr>
          <a:xfrm>
            <a:off x="855677" y="1328823"/>
            <a:ext cx="9949343" cy="45719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2">
            <a:hlinkClick r:id="rId6"/>
          </p:cNvPr>
          <p:cNvSpPr txBox="1"/>
          <p:nvPr/>
        </p:nvSpPr>
        <p:spPr>
          <a:xfrm>
            <a:off x="2232125" y="3429000"/>
            <a:ext cx="74548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Thank you! </a:t>
            </a:r>
            <a:endParaRPr sz="7200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7200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3DA1-1234-03A7-1CC2-5DC29B15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5F032-0E54-EFEA-0E19-55F9B4D63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SHA256: The probability of just two hashes accidentally colliding is approximately: 4.3*10-60</a:t>
            </a:r>
          </a:p>
        </p:txBody>
      </p:sp>
    </p:spTree>
    <p:extLst>
      <p:ext uri="{BB962C8B-B14F-4D97-AF65-F5344CB8AC3E}">
        <p14:creationId xmlns:p14="http://schemas.microsoft.com/office/powerpoint/2010/main" val="53575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1"/>
          </p:nvPr>
        </p:nvSpPr>
        <p:spPr>
          <a:xfrm>
            <a:off x="838200" y="1529887"/>
            <a:ext cx="10515600" cy="486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&gt; 82,000 </a:t>
            </a:r>
            <a:r>
              <a:rPr lang="en-US" dirty="0"/>
              <a:t>New Zealanders get skin cancer every year</a:t>
            </a: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Due to depletion of ozone layer, this number is increasing </a:t>
            </a:r>
            <a:r>
              <a:rPr lang="en-US" dirty="0">
                <a:solidFill>
                  <a:srgbClr val="FF0000"/>
                </a:solidFill>
              </a:rPr>
              <a:t>10-20%</a:t>
            </a:r>
            <a:r>
              <a:rPr lang="en-US" dirty="0"/>
              <a:t> annually, accounting </a:t>
            </a:r>
            <a:r>
              <a:rPr lang="en-US" dirty="0">
                <a:solidFill>
                  <a:srgbClr val="FF0000"/>
                </a:solidFill>
              </a:rPr>
              <a:t>80%</a:t>
            </a:r>
            <a:r>
              <a:rPr lang="en-US" dirty="0"/>
              <a:t> of all new cancers in NZ.</a:t>
            </a:r>
          </a:p>
          <a:p>
            <a:pPr indent="-457200">
              <a:buFont typeface="Wingdings" panose="05000000000000000000" pitchFamily="2" charset="2"/>
              <a:buChar char="q"/>
            </a:pPr>
            <a:r>
              <a:rPr lang="en-US" dirty="0"/>
              <a:t>Melanoma is the most deadly one in all skin cancers, accounting &lt;5% of all skin cancers, but responsible for &gt;75% of total death.</a:t>
            </a: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the highest incidence rate from melanoma </a:t>
            </a:r>
            <a:r>
              <a:rPr lang="en-US" dirty="0">
                <a:solidFill>
                  <a:schemeClr val="tx1"/>
                </a:solidFill>
              </a:rPr>
              <a:t>NZ &gt; Australia &gt; European countries.</a:t>
            </a: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Most skin cancers can be prevented if </a:t>
            </a:r>
            <a:r>
              <a:rPr lang="en-US" dirty="0">
                <a:solidFill>
                  <a:srgbClr val="0070C0"/>
                </a:solidFill>
              </a:rPr>
              <a:t>detected early</a:t>
            </a:r>
            <a:r>
              <a:rPr lang="en-US" dirty="0"/>
              <a:t>.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Major cause : Over-exposure of UV rays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855677" y="1328823"/>
            <a:ext cx="9949343" cy="45719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2" name="Google Shape;102;p2"/>
          <p:cNvSpPr txBox="1">
            <a:spLocks noGrp="1"/>
          </p:cNvSpPr>
          <p:nvPr>
            <p:ph type="body" idx="1"/>
          </p:nvPr>
        </p:nvSpPr>
        <p:spPr>
          <a:xfrm>
            <a:off x="838200" y="1480150"/>
            <a:ext cx="10515600" cy="4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ClrTx/>
              <a:buSzPts val="28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Early detection would increase Melanoma 5 years’ survival rate from 15% to 99%.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855677" y="1328823"/>
            <a:ext cx="9949200" cy="45600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DFDDF-810A-55C6-7652-9901283B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1" t="12058" r="21283" b="21391"/>
          <a:stretch/>
        </p:blipFill>
        <p:spPr>
          <a:xfrm>
            <a:off x="6017415" y="2567414"/>
            <a:ext cx="5336385" cy="3476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CBA50D-8CD5-FCDC-B976-A111BA3B0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5336"/>
            <a:ext cx="5179215" cy="3667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D8447B-E88D-5678-F651-5A1F9AACC351}"/>
              </a:ext>
            </a:extLst>
          </p:cNvPr>
          <p:cNvSpPr txBox="1"/>
          <p:nvPr/>
        </p:nvSpPr>
        <p:spPr>
          <a:xfrm>
            <a:off x="2157807" y="6212757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Normal Skin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9CADB-CBF4-DCD0-3CC8-DEDAA6CDB238}"/>
              </a:ext>
            </a:extLst>
          </p:cNvPr>
          <p:cNvSpPr txBox="1"/>
          <p:nvPr/>
        </p:nvSpPr>
        <p:spPr>
          <a:xfrm>
            <a:off x="6017414" y="6234767"/>
            <a:ext cx="5336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Five Stages of Skin Cancer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395953-146E-B7EA-F822-C2589F2E4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3" t="4951" r="2536" b="10582"/>
          <a:stretch/>
        </p:blipFill>
        <p:spPr>
          <a:xfrm>
            <a:off x="3479317" y="4021826"/>
            <a:ext cx="5050118" cy="2550747"/>
          </a:xfrm>
          <a:prstGeom prst="rect">
            <a:avLst/>
          </a:prstGeom>
          <a:effectLst>
            <a:innerShdw blurRad="114300">
              <a:prstClr val="black"/>
            </a:innerShdw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E7184-0B3B-19DB-CC76-10C9262D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Non-Invasive Detection of Skin Cancer</a:t>
            </a:r>
          </a:p>
        </p:txBody>
      </p:sp>
      <p:sp>
        <p:nvSpPr>
          <p:cNvPr id="4" name="Google Shape;105;p2">
            <a:extLst>
              <a:ext uri="{FF2B5EF4-FFF2-40B4-BE49-F238E27FC236}">
                <a16:creationId xmlns:a16="http://schemas.microsoft.com/office/drawing/2014/main" id="{28E4AB4E-1FEB-F6BE-C1B1-8DC5FF134C23}"/>
              </a:ext>
            </a:extLst>
          </p:cNvPr>
          <p:cNvSpPr/>
          <p:nvPr/>
        </p:nvSpPr>
        <p:spPr>
          <a:xfrm>
            <a:off x="855677" y="1328823"/>
            <a:ext cx="9949200" cy="45600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79062-F964-8739-A700-069CC218B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73" y="1643563"/>
            <a:ext cx="1622937" cy="1859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720D8-EECB-254A-13A0-8C96C7E6A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208" y="1700795"/>
            <a:ext cx="1803809" cy="892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AD120-AFFA-B951-7E7D-D919B1406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77" y="4667009"/>
            <a:ext cx="1867819" cy="1257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8FD9A-7FD0-EE5A-1DD5-634A5EB6F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6060" y="4434255"/>
            <a:ext cx="1664366" cy="166436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75235AB3-1CB0-DC9E-CB88-C26505917D93}"/>
              </a:ext>
            </a:extLst>
          </p:cNvPr>
          <p:cNvSpPr/>
          <p:nvPr/>
        </p:nvSpPr>
        <p:spPr>
          <a:xfrm>
            <a:off x="5655655" y="3138834"/>
            <a:ext cx="434109" cy="850987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BDE72-7F19-4201-66B3-81155B9B9F27}"/>
              </a:ext>
            </a:extLst>
          </p:cNvPr>
          <p:cNvSpPr txBox="1"/>
          <p:nvPr/>
        </p:nvSpPr>
        <p:spPr>
          <a:xfrm>
            <a:off x="4744073" y="1318716"/>
            <a:ext cx="218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0070C0"/>
                </a:solidFill>
              </a:rPr>
              <a:t>Dermatoscopy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5BE78-A4DE-0BE2-ECE2-7A911940F3CE}"/>
              </a:ext>
            </a:extLst>
          </p:cNvPr>
          <p:cNvSpPr txBox="1"/>
          <p:nvPr/>
        </p:nvSpPr>
        <p:spPr>
          <a:xfrm>
            <a:off x="8508387" y="2812443"/>
            <a:ext cx="2810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High-frequency ultrasound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F9929-A982-028B-5A25-3FFAF9E567FF}"/>
              </a:ext>
            </a:extLst>
          </p:cNvPr>
          <p:cNvSpPr txBox="1"/>
          <p:nvPr/>
        </p:nvSpPr>
        <p:spPr>
          <a:xfrm>
            <a:off x="8965534" y="6277787"/>
            <a:ext cx="229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Tetrahertz</a:t>
            </a:r>
            <a:r>
              <a:rPr lang="en-US" dirty="0">
                <a:solidFill>
                  <a:srgbClr val="0070C0"/>
                </a:solidFill>
              </a:rPr>
              <a:t> Spectroscopy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D109DE-6A2F-6CC4-2432-2A588DAA04D5}"/>
              </a:ext>
            </a:extLst>
          </p:cNvPr>
          <p:cNvSpPr txBox="1"/>
          <p:nvPr/>
        </p:nvSpPr>
        <p:spPr>
          <a:xfrm>
            <a:off x="784697" y="6255823"/>
            <a:ext cx="2182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Raman spectroscopy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67DEE-FB5B-8EAC-F993-8532ACF9AE55}"/>
              </a:ext>
            </a:extLst>
          </p:cNvPr>
          <p:cNvSpPr txBox="1"/>
          <p:nvPr/>
        </p:nvSpPr>
        <p:spPr>
          <a:xfrm>
            <a:off x="384415" y="3819575"/>
            <a:ext cx="2842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Reflectance Confocal Microscopy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828071-E7E2-6760-38D8-810D3EB9C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714" y="1669771"/>
            <a:ext cx="2182376" cy="13840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28519F-7F69-6659-0D61-0CD9A0C09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3101171"/>
            <a:ext cx="942974" cy="9206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64D6D4-8174-E9CB-A316-DD816AD0F21D}"/>
              </a:ext>
            </a:extLst>
          </p:cNvPr>
          <p:cNvSpPr txBox="1"/>
          <p:nvPr/>
        </p:nvSpPr>
        <p:spPr>
          <a:xfrm>
            <a:off x="5255492" y="6277788"/>
            <a:ext cx="32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2D – Convolutional Neural Network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F6129B-3335-6E12-C23A-ED13E010D54C}"/>
              </a:ext>
            </a:extLst>
          </p:cNvPr>
          <p:cNvSpPr txBox="1"/>
          <p:nvPr/>
        </p:nvSpPr>
        <p:spPr>
          <a:xfrm>
            <a:off x="4626589" y="3146263"/>
            <a:ext cx="1679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Fast, Easy Accessible,</a:t>
            </a:r>
          </a:p>
          <a:p>
            <a:r>
              <a:rPr lang="en-US" dirty="0">
                <a:solidFill>
                  <a:srgbClr val="0070C0"/>
                </a:solidFill>
              </a:rPr>
              <a:t>Low-cost,</a:t>
            </a:r>
          </a:p>
        </p:txBody>
      </p:sp>
    </p:spTree>
    <p:extLst>
      <p:ext uri="{BB962C8B-B14F-4D97-AF65-F5344CB8AC3E}">
        <p14:creationId xmlns:p14="http://schemas.microsoft.com/office/powerpoint/2010/main" val="212823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42DF-827F-EC81-41A2-EB8BF9ED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533B8-8775-515B-6CE5-97E2125A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2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How to track, analyze, manage image database modification</a:t>
            </a:r>
          </a:p>
          <a:p>
            <a:pPr marL="1143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How to track uniqueness of image files and archive them in SQL database</a:t>
            </a:r>
          </a:p>
          <a:p>
            <a:pPr marL="1143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What is the relationship of the quality of AI Database to the model performance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Google Shape;96;p3">
            <a:extLst>
              <a:ext uri="{FF2B5EF4-FFF2-40B4-BE49-F238E27FC236}">
                <a16:creationId xmlns:a16="http://schemas.microsoft.com/office/drawing/2014/main" id="{5D6902B9-3DB3-F08C-4FAE-62EBF1FE11C3}"/>
              </a:ext>
            </a:extLst>
          </p:cNvPr>
          <p:cNvSpPr/>
          <p:nvPr/>
        </p:nvSpPr>
        <p:spPr>
          <a:xfrm>
            <a:off x="855677" y="1328823"/>
            <a:ext cx="9949343" cy="45719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47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4BB2-C431-C432-BE09-76DA96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B991C-1F96-B909-BF77-E56E45211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4424"/>
            <a:ext cx="10515600" cy="52645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Structure of AI database: three-level labeling system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Image-hashing to track uniqueness of images</a:t>
            </a:r>
          </a:p>
        </p:txBody>
      </p:sp>
      <p:sp>
        <p:nvSpPr>
          <p:cNvPr id="4" name="Google Shape;105;p2">
            <a:extLst>
              <a:ext uri="{FF2B5EF4-FFF2-40B4-BE49-F238E27FC236}">
                <a16:creationId xmlns:a16="http://schemas.microsoft.com/office/drawing/2014/main" id="{8A15FCBB-9900-5DB8-BACC-70D28A729549}"/>
              </a:ext>
            </a:extLst>
          </p:cNvPr>
          <p:cNvSpPr/>
          <p:nvPr/>
        </p:nvSpPr>
        <p:spPr>
          <a:xfrm>
            <a:off x="855677" y="1328823"/>
            <a:ext cx="9949200" cy="45600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6C37D1-6D07-BD0D-091F-EEE4A96BB896}"/>
              </a:ext>
            </a:extLst>
          </p:cNvPr>
          <p:cNvGrpSpPr/>
          <p:nvPr/>
        </p:nvGrpSpPr>
        <p:grpSpPr>
          <a:xfrm>
            <a:off x="1028700" y="1921380"/>
            <a:ext cx="5782671" cy="2524353"/>
            <a:chOff x="876300" y="2054730"/>
            <a:chExt cx="5782671" cy="252435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B8009A-FCD9-3D1C-4B13-47A1CDBA14F1}"/>
                </a:ext>
              </a:extLst>
            </p:cNvPr>
            <p:cNvGrpSpPr/>
            <p:nvPr/>
          </p:nvGrpSpPr>
          <p:grpSpPr>
            <a:xfrm>
              <a:off x="1233825" y="2054730"/>
              <a:ext cx="3547471" cy="504427"/>
              <a:chOff x="1430929" y="1966679"/>
              <a:chExt cx="3547471" cy="50442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5D19782-9E8C-82DA-B9CA-D4DED03177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2592"/>
              <a:stretch/>
            </p:blipFill>
            <p:spPr>
              <a:xfrm>
                <a:off x="1457932" y="2197684"/>
                <a:ext cx="3520468" cy="229024"/>
              </a:xfrm>
              <a:prstGeom prst="rect">
                <a:avLst/>
              </a:prstGeom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92CD8C-7136-8FEE-1516-3F1D84E8703C}"/>
                  </a:ext>
                </a:extLst>
              </p:cNvPr>
              <p:cNvCxnSpPr/>
              <p:nvPr/>
            </p:nvCxnSpPr>
            <p:spPr>
              <a:xfrm>
                <a:off x="1430929" y="2471106"/>
                <a:ext cx="55488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9C31FDB-D9CE-B22C-3904-10C89B6FA934}"/>
                  </a:ext>
                </a:extLst>
              </p:cNvPr>
              <p:cNvCxnSpPr/>
              <p:nvPr/>
            </p:nvCxnSpPr>
            <p:spPr>
              <a:xfrm>
                <a:off x="2072856" y="2461870"/>
                <a:ext cx="554889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E128DB0-1577-3270-559A-95E0F7FEE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0165" y="2462249"/>
                <a:ext cx="2185107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ADC5F5-65FD-A8FB-8AE5-4EA7590695FF}"/>
                  </a:ext>
                </a:extLst>
              </p:cNvPr>
              <p:cNvSpPr txBox="1"/>
              <p:nvPr/>
            </p:nvSpPr>
            <p:spPr>
              <a:xfrm>
                <a:off x="1570753" y="1983606"/>
                <a:ext cx="5548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L0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4E08D-91BF-06C3-81D4-D45E544ACCDE}"/>
                  </a:ext>
                </a:extLst>
              </p:cNvPr>
              <p:cNvSpPr txBox="1"/>
              <p:nvPr/>
            </p:nvSpPr>
            <p:spPr>
              <a:xfrm>
                <a:off x="2174608" y="1966679"/>
                <a:ext cx="5548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ACA79B-F746-5997-A19B-2112F38B2BF1}"/>
                  </a:ext>
                </a:extLst>
              </p:cNvPr>
              <p:cNvSpPr txBox="1"/>
              <p:nvPr/>
            </p:nvSpPr>
            <p:spPr>
              <a:xfrm>
                <a:off x="3505631" y="1993130"/>
                <a:ext cx="5548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L2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4F69EA-378F-C9F7-EAB5-CD260D379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469" r="54123" b="2"/>
            <a:stretch/>
          </p:blipFill>
          <p:spPr>
            <a:xfrm>
              <a:off x="1965180" y="3164782"/>
              <a:ext cx="687677" cy="2290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F8A661-20A7-B959-82E7-03572B5B3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780" t="-29713" r="809" b="-27571"/>
            <a:stretch/>
          </p:blipFill>
          <p:spPr>
            <a:xfrm>
              <a:off x="2548082" y="3922482"/>
              <a:ext cx="4110889" cy="30023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870AFD-A70E-5DF1-08E0-1B7340BF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76300" y="2351859"/>
              <a:ext cx="269306" cy="237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3A42016-C797-7686-62A2-6BB60CC2F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534466" y="3153653"/>
              <a:ext cx="269306" cy="237700"/>
            </a:xfrm>
            <a:prstGeom prst="rect">
              <a:avLst/>
            </a:prstGeom>
          </p:spPr>
        </p:pic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5DE4BDFD-03EB-95EE-56DB-54B14D98F9C5}"/>
                </a:ext>
              </a:extLst>
            </p:cNvPr>
            <p:cNvCxnSpPr>
              <a:stCxn id="21" idx="2"/>
              <a:endCxn id="23" idx="1"/>
            </p:cNvCxnSpPr>
            <p:nvPr/>
          </p:nvCxnSpPr>
          <p:spPr>
            <a:xfrm rot="16200000" flipH="1">
              <a:off x="931237" y="2669274"/>
              <a:ext cx="682944" cy="523513"/>
            </a:xfrm>
            <a:prstGeom prst="bent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stealth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CB7DA427-EE9B-3A7C-31E5-AD1D3506DCAC}"/>
                </a:ext>
              </a:extLst>
            </p:cNvPr>
            <p:cNvCxnSpPr/>
            <p:nvPr/>
          </p:nvCxnSpPr>
          <p:spPr>
            <a:xfrm rot="16200000" flipH="1">
              <a:off x="1587066" y="3471574"/>
              <a:ext cx="682944" cy="523513"/>
            </a:xfrm>
            <a:prstGeom prst="bent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stealth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0942335-E178-C2BE-1E45-1BC1897E2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2676" t="5319" r="5394" b="16786"/>
            <a:stretch/>
          </p:blipFill>
          <p:spPr>
            <a:xfrm>
              <a:off x="2207324" y="3932007"/>
              <a:ext cx="307276" cy="2921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6DCFA-37CF-050B-C4EB-0416E67EE98B}"/>
                </a:ext>
              </a:extLst>
            </p:cNvPr>
            <p:cNvSpPr txBox="1"/>
            <p:nvPr/>
          </p:nvSpPr>
          <p:spPr>
            <a:xfrm>
              <a:off x="2465919" y="2645585"/>
              <a:ext cx="492443" cy="4193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1099F2-03EC-24B2-9A3E-93DA2D623FA6}"/>
                </a:ext>
              </a:extLst>
            </p:cNvPr>
            <p:cNvSpPr txBox="1"/>
            <p:nvPr/>
          </p:nvSpPr>
          <p:spPr>
            <a:xfrm>
              <a:off x="2096048" y="3344559"/>
              <a:ext cx="492443" cy="4193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0C5A66-39A7-21C6-C492-22CEF09F06CF}"/>
                </a:ext>
              </a:extLst>
            </p:cNvPr>
            <p:cNvSpPr txBox="1"/>
            <p:nvPr/>
          </p:nvSpPr>
          <p:spPr>
            <a:xfrm>
              <a:off x="3007561" y="4159737"/>
              <a:ext cx="492443" cy="4193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….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9EB3CC12-540E-5D84-F9A1-1EE247AE0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362" y="2218509"/>
            <a:ext cx="5062538" cy="1149939"/>
          </a:xfrm>
          <a:prstGeom prst="rect">
            <a:avLst/>
          </a:prstGeom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B3F5BD3-5F7F-30C5-8BFD-1F3B33B431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5904" y="1763762"/>
            <a:ext cx="682944" cy="523513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58DAFC2-B841-B043-7281-D2AFB15C1D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2676" t="5319" r="5394" b="16786"/>
          <a:stretch/>
        </p:blipFill>
        <p:spPr>
          <a:xfrm>
            <a:off x="2231384" y="5483576"/>
            <a:ext cx="441071" cy="41934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4F319D-FF75-8223-9BF2-809C11B82771}"/>
              </a:ext>
            </a:extLst>
          </p:cNvPr>
          <p:cNvCxnSpPr>
            <a:cxnSpLocks/>
          </p:cNvCxnSpPr>
          <p:nvPr/>
        </p:nvCxnSpPr>
        <p:spPr>
          <a:xfrm>
            <a:off x="2864540" y="5693249"/>
            <a:ext cx="153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94435E-0D57-4056-76A7-3127DDDC692B}"/>
              </a:ext>
            </a:extLst>
          </p:cNvPr>
          <p:cNvSpPr txBox="1"/>
          <p:nvPr/>
        </p:nvSpPr>
        <p:spPr>
          <a:xfrm>
            <a:off x="4476750" y="5539360"/>
            <a:ext cx="651510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44f3142b5c659e96ca4557b5d45f061e3479ca49aa3e0ed4a27fcb412502d88f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3AE0AA-8C81-B57D-8DB2-9CE63DAD404D}"/>
              </a:ext>
            </a:extLst>
          </p:cNvPr>
          <p:cNvSpPr txBox="1"/>
          <p:nvPr/>
        </p:nvSpPr>
        <p:spPr>
          <a:xfrm>
            <a:off x="3135362" y="5250632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SHA256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6CD2A6-24DD-8BDD-C8DB-4DDB5B5C69E5}"/>
              </a:ext>
            </a:extLst>
          </p:cNvPr>
          <p:cNvSpPr txBox="1"/>
          <p:nvPr/>
        </p:nvSpPr>
        <p:spPr>
          <a:xfrm>
            <a:off x="6704733" y="5231582"/>
            <a:ext cx="217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Code (256 bits)</a:t>
            </a:r>
          </a:p>
        </p:txBody>
      </p:sp>
    </p:spTree>
    <p:extLst>
      <p:ext uri="{BB962C8B-B14F-4D97-AF65-F5344CB8AC3E}">
        <p14:creationId xmlns:p14="http://schemas.microsoft.com/office/powerpoint/2010/main" val="72123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Statistical Analysis on AI database</a:t>
            </a:r>
            <a:endParaRPr dirty="0"/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609600" y="1608425"/>
            <a:ext cx="10515600" cy="4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tx1"/>
                </a:solidFill>
              </a:rPr>
              <a:t>Three kinds of errors in AI database: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rgbClr val="0070C0"/>
                </a:solidFill>
              </a:rPr>
              <a:t>1, 0.15% Redundancy due to multi-upload error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2, 0.22% Cross-labelling </a:t>
            </a:r>
          </a:p>
          <a:p>
            <a:pPr marL="228600" indent="-228600">
              <a:spcBef>
                <a:spcPts val="0"/>
              </a:spcBef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3, 22.56% Repetitive - labelling</a:t>
            </a:r>
          </a:p>
        </p:txBody>
      </p:sp>
      <p:sp>
        <p:nvSpPr>
          <p:cNvPr id="112" name="Google Shape;112;p4"/>
          <p:cNvSpPr/>
          <p:nvPr/>
        </p:nvSpPr>
        <p:spPr>
          <a:xfrm>
            <a:off x="855677" y="1328823"/>
            <a:ext cx="9949343" cy="45719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643936-2BEE-9993-1535-40BE08B0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51" y="2843065"/>
            <a:ext cx="4899897" cy="651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5FBEC-FFDE-5BE0-8273-CE891D8AF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744"/>
          <a:stretch/>
        </p:blipFill>
        <p:spPr>
          <a:xfrm>
            <a:off x="930451" y="4207138"/>
            <a:ext cx="5882897" cy="1042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93F5E-46BB-3944-E528-8331C8F91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982" y="3125531"/>
            <a:ext cx="4925269" cy="2838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41FA1E-6E39-C52A-8A58-B85FC90F4DF9}"/>
              </a:ext>
            </a:extLst>
          </p:cNvPr>
          <p:cNvSpPr/>
          <p:nvPr/>
        </p:nvSpPr>
        <p:spPr>
          <a:xfrm>
            <a:off x="10001250" y="5800725"/>
            <a:ext cx="981075" cy="172621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4E8B8B-9BE1-BC1B-B413-149C1114F2F1}"/>
              </a:ext>
            </a:extLst>
          </p:cNvPr>
          <p:cNvSpPr/>
          <p:nvPr/>
        </p:nvSpPr>
        <p:spPr>
          <a:xfrm>
            <a:off x="11049000" y="5810250"/>
            <a:ext cx="981075" cy="172621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300D6-1EF6-680B-CA2F-D30B1CA98C3D}"/>
              </a:ext>
            </a:extLst>
          </p:cNvPr>
          <p:cNvSpPr/>
          <p:nvPr/>
        </p:nvSpPr>
        <p:spPr>
          <a:xfrm>
            <a:off x="10001249" y="4377989"/>
            <a:ext cx="981075" cy="172621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4433E9-0553-174C-7AC2-C8E8A9E25825}"/>
              </a:ext>
            </a:extLst>
          </p:cNvPr>
          <p:cNvSpPr/>
          <p:nvPr/>
        </p:nvSpPr>
        <p:spPr>
          <a:xfrm>
            <a:off x="11039474" y="4377988"/>
            <a:ext cx="981075" cy="172621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0BD47E1-9758-B404-FB1E-98F16F2CEF22}"/>
              </a:ext>
            </a:extLst>
          </p:cNvPr>
          <p:cNvCxnSpPr>
            <a:cxnSpLocks/>
          </p:cNvCxnSpPr>
          <p:nvPr/>
        </p:nvCxnSpPr>
        <p:spPr>
          <a:xfrm>
            <a:off x="7560853" y="2570657"/>
            <a:ext cx="1997764" cy="53582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7F798A-2F61-BC69-D601-7C2058890A73}"/>
              </a:ext>
            </a:extLst>
          </p:cNvPr>
          <p:cNvSpPr txBox="1"/>
          <p:nvPr/>
        </p:nvSpPr>
        <p:spPr>
          <a:xfrm>
            <a:off x="7990381" y="2264851"/>
            <a:ext cx="371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Deleted + some re-</a:t>
            </a:r>
            <a:r>
              <a:rPr lang="en-US" sz="1800" dirty="0" err="1">
                <a:solidFill>
                  <a:schemeClr val="tx1"/>
                </a:solidFill>
              </a:rPr>
              <a:t>labellings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Simulation with Melanoma Dataset</a:t>
            </a:r>
            <a:endParaRPr dirty="0"/>
          </a:p>
        </p:txBody>
      </p:sp>
      <p:sp>
        <p:nvSpPr>
          <p:cNvPr id="124" name="Google Shape;124;p5"/>
          <p:cNvSpPr/>
          <p:nvPr/>
        </p:nvSpPr>
        <p:spPr>
          <a:xfrm>
            <a:off x="855677" y="1328823"/>
            <a:ext cx="9949200" cy="45600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FAEF1-DCB3-924B-98DA-DC710D5FDDAB}"/>
              </a:ext>
            </a:extLst>
          </p:cNvPr>
          <p:cNvSpPr txBox="1"/>
          <p:nvPr/>
        </p:nvSpPr>
        <p:spPr>
          <a:xfrm>
            <a:off x="779476" y="1400175"/>
            <a:ext cx="1034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</a:t>
            </a:r>
            <a:r>
              <a:rPr lang="en-US" sz="1600" dirty="0" err="1"/>
              <a:t>EfficientNet</a:t>
            </a:r>
            <a:r>
              <a:rPr lang="en-US" sz="1600" dirty="0"/>
              <a:t> CNN model on ISIC Melanoma Detection Dataset </a:t>
            </a:r>
            <a:r>
              <a:rPr lang="en-US" sz="1600" dirty="0">
                <a:solidFill>
                  <a:schemeClr val="tx1"/>
                </a:solidFill>
              </a:rPr>
              <a:t>with 5%, 10% and 20% redundancy of </a:t>
            </a:r>
            <a:r>
              <a:rPr lang="en-US" sz="1600" dirty="0"/>
              <a:t>both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B98FA-3E1C-E67F-9E5B-52293D95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537" y="1716577"/>
            <a:ext cx="8871541" cy="4671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0C47-A2AD-BE95-650E-B796ADF5D767}"/>
              </a:ext>
            </a:extLst>
          </p:cNvPr>
          <p:cNvSpPr txBox="1"/>
          <p:nvPr/>
        </p:nvSpPr>
        <p:spPr>
          <a:xfrm>
            <a:off x="285750" y="2773779"/>
            <a:ext cx="15999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Cross-labelling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AE409-3BFB-0E5D-37F9-601DF42A33EE}"/>
              </a:ext>
            </a:extLst>
          </p:cNvPr>
          <p:cNvSpPr txBox="1"/>
          <p:nvPr/>
        </p:nvSpPr>
        <p:spPr>
          <a:xfrm>
            <a:off x="228600" y="4946333"/>
            <a:ext cx="227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Repetitive-labelling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5B517-F703-512C-5C9E-4D13C7C73368}"/>
              </a:ext>
            </a:extLst>
          </p:cNvPr>
          <p:cNvSpPr txBox="1"/>
          <p:nvPr/>
        </p:nvSpPr>
        <p:spPr>
          <a:xfrm>
            <a:off x="1600201" y="638165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Cross-labelling would potentially damage AI performance, while unclear in repetitive-labelling.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27164a23d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Future Prospects</a:t>
            </a:r>
            <a:endParaRPr dirty="0"/>
          </a:p>
        </p:txBody>
      </p:sp>
      <p:sp>
        <p:nvSpPr>
          <p:cNvPr id="220" name="Google Shape;220;g1627164a23d_0_12"/>
          <p:cNvSpPr/>
          <p:nvPr/>
        </p:nvSpPr>
        <p:spPr>
          <a:xfrm>
            <a:off x="855677" y="1328823"/>
            <a:ext cx="9949200" cy="45600"/>
          </a:xfrm>
          <a:prstGeom prst="rect">
            <a:avLst/>
          </a:prstGeom>
          <a:gradFill>
            <a:gsLst>
              <a:gs pos="0">
                <a:srgbClr val="9C9C9C"/>
              </a:gs>
              <a:gs pos="50000">
                <a:srgbClr val="C3C3C3"/>
              </a:gs>
              <a:gs pos="100000">
                <a:srgbClr val="E2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2F7E-D73B-2414-341A-F2DDC4137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20" y="16351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Boost accuracy via pre-processing (e.g., ESRGAN) and post-processing (e.g., </a:t>
            </a:r>
            <a:r>
              <a:rPr lang="en-US" sz="3200" dirty="0" err="1"/>
              <a:t>Xgboost</a:t>
            </a:r>
            <a:r>
              <a:rPr lang="en-US" sz="3200" dirty="0"/>
              <a:t>)</a:t>
            </a:r>
          </a:p>
          <a:p>
            <a:pPr marL="114300" indent="0">
              <a:buNone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Manage class imbalance and skin-color bias of AI database and their connection to AI performance</a:t>
            </a:r>
          </a:p>
          <a:p>
            <a:pPr marL="114300" indent="0">
              <a:buNone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Incorporate CNN model with metadata ML models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5497</TotalTime>
  <Words>598</Words>
  <Application>Microsoft Office PowerPoint</Application>
  <PresentationFormat>Widescreen</PresentationFormat>
  <Paragraphs>87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Office Theme</vt:lpstr>
      <vt:lpstr>Impact of Quality of Image Database on AI Performance in Skin Cancer Detection</vt:lpstr>
      <vt:lpstr>Motivation</vt:lpstr>
      <vt:lpstr>Introduction</vt:lpstr>
      <vt:lpstr>Non-Invasive Detection of Skin Cancer</vt:lpstr>
      <vt:lpstr>Research Questions</vt:lpstr>
      <vt:lpstr>Methods</vt:lpstr>
      <vt:lpstr>Statistical Analysis on AI database</vt:lpstr>
      <vt:lpstr>Simulation with Melanoma Dataset</vt:lpstr>
      <vt:lpstr>Future Prospects</vt:lpstr>
      <vt:lpstr>Selected References:</vt:lpstr>
      <vt:lpstr>Backup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         Outlier          Detection in Data Stream</dc:title>
  <dc:creator>Eastern Connexion</dc:creator>
  <cp:lastModifiedBy>Eastern Connexion</cp:lastModifiedBy>
  <cp:revision>1</cp:revision>
  <dcterms:created xsi:type="dcterms:W3CDTF">2022-09-07T09:51:31Z</dcterms:created>
  <dcterms:modified xsi:type="dcterms:W3CDTF">2022-11-20T04:49:35Z</dcterms:modified>
</cp:coreProperties>
</file>